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8" d="100"/>
          <a:sy n="98" d="100"/>
        </p:scale>
        <p:origin x="22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tekst pionow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C2888B38-4A65-4CFC-8BF3-989C74173D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9590" y="2520683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prezentacji</a:t>
            </a: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9C97E54E-9434-4FFC-BE41-1C9E42518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590" y="4073236"/>
            <a:ext cx="3847605" cy="1686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u="none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2B740E20-016A-4CFD-9E58-E95F6C38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9590" y="608321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  <p:sp>
        <p:nvSpPr>
          <p:cNvPr id="10" name="Symbol zastępczy obrazu 8">
            <a:extLst>
              <a:ext uri="{FF2B5EF4-FFF2-40B4-BE49-F238E27FC236}">
                <a16:creationId xmlns:a16="http://schemas.microsoft.com/office/drawing/2014/main" id="{764E07EC-33EE-4D23-B0CB-AE0C8C29E2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2016" y="1089285"/>
            <a:ext cx="7049984" cy="576871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413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C30299-38F7-49A5-8AAA-2495DCFF4E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089" y="1677534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rozdziału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A4F1BB-ED6A-4724-9A07-86A2B925B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089" y="3524704"/>
            <a:ext cx="27432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D82E438-B78E-46F4-A49D-D48E3AC35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089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D70AF09D-8126-4E82-9831-4CDC29108849}"/>
              </a:ext>
            </a:extLst>
          </p:cNvPr>
          <p:cNvSpPr txBox="1">
            <a:spLocks/>
          </p:cNvSpPr>
          <p:nvPr userDrawn="1"/>
        </p:nvSpPr>
        <p:spPr>
          <a:xfrm>
            <a:off x="4180298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Aptos" panose="020B0004020202020204" pitchFamily="34" charset="0"/>
              </a:rPr>
              <a:t>Kliknij, aby edytować styl wzorca podtytułu</a:t>
            </a: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397CF943-1FCC-427D-A320-770D8EC199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80299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8">
            <a:extLst>
              <a:ext uri="{FF2B5EF4-FFF2-40B4-BE49-F238E27FC236}">
                <a16:creationId xmlns:a16="http://schemas.microsoft.com/office/drawing/2014/main" id="{14941956-9B3A-4BB3-A7A3-F052811015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obrazu 8">
            <a:extLst>
              <a:ext uri="{FF2B5EF4-FFF2-40B4-BE49-F238E27FC236}">
                <a16:creationId xmlns:a16="http://schemas.microsoft.com/office/drawing/2014/main" id="{77C9377E-6D03-4907-A297-D7E05C6E9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11701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8">
            <a:extLst>
              <a:ext uri="{FF2B5EF4-FFF2-40B4-BE49-F238E27FC236}">
                <a16:creationId xmlns:a16="http://schemas.microsoft.com/office/drawing/2014/main" id="{48A09021-ACFD-46B9-A7CA-952E38D8EE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7402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Podtytuł 2">
            <a:extLst>
              <a:ext uri="{FF2B5EF4-FFF2-40B4-BE49-F238E27FC236}">
                <a16:creationId xmlns:a16="http://schemas.microsoft.com/office/drawing/2014/main" id="{5D6782C0-2C80-4EAB-8B69-3A2DC9204B08}"/>
              </a:ext>
            </a:extLst>
          </p:cNvPr>
          <p:cNvSpPr txBox="1">
            <a:spLocks/>
          </p:cNvSpPr>
          <p:nvPr userDrawn="1"/>
        </p:nvSpPr>
        <p:spPr>
          <a:xfrm>
            <a:off x="6095999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Aptos" panose="020B0004020202020204" pitchFamily="34" charset="0"/>
              </a:rPr>
              <a:t>Kliknij, aby edytować styl wzorca podtytułu</a:t>
            </a:r>
          </a:p>
        </p:txBody>
      </p:sp>
      <p:sp>
        <p:nvSpPr>
          <p:cNvPr id="14" name="Podtytuł 2">
            <a:extLst>
              <a:ext uri="{FF2B5EF4-FFF2-40B4-BE49-F238E27FC236}">
                <a16:creationId xmlns:a16="http://schemas.microsoft.com/office/drawing/2014/main" id="{5F1824FB-7BB4-4074-8D17-E8CC16FD96D6}"/>
              </a:ext>
            </a:extLst>
          </p:cNvPr>
          <p:cNvSpPr txBox="1">
            <a:spLocks/>
          </p:cNvSpPr>
          <p:nvPr userDrawn="1"/>
        </p:nvSpPr>
        <p:spPr>
          <a:xfrm>
            <a:off x="8011700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Aptos" panose="020B0004020202020204" pitchFamily="34" charset="0"/>
              </a:rPr>
              <a:t>Kliknij, aby edytować styl wzorca podtytułu</a:t>
            </a:r>
          </a:p>
        </p:txBody>
      </p:sp>
      <p:sp>
        <p:nvSpPr>
          <p:cNvPr id="15" name="Podtytuł 2">
            <a:extLst>
              <a:ext uri="{FF2B5EF4-FFF2-40B4-BE49-F238E27FC236}">
                <a16:creationId xmlns:a16="http://schemas.microsoft.com/office/drawing/2014/main" id="{CA810633-4F12-4040-8FD4-F5C6EFE3D013}"/>
              </a:ext>
            </a:extLst>
          </p:cNvPr>
          <p:cNvSpPr txBox="1">
            <a:spLocks/>
          </p:cNvSpPr>
          <p:nvPr userDrawn="1"/>
        </p:nvSpPr>
        <p:spPr>
          <a:xfrm>
            <a:off x="9927401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latin typeface="Aptos" panose="020B0004020202020204" pitchFamily="34" charset="0"/>
              </a:rPr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402411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F046AD09-C986-41C1-BA81-4C7703A991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089" y="1677534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rozdziału</a:t>
            </a: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725FB0FE-7787-470E-A2D5-67A7BF135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088" y="3524704"/>
            <a:ext cx="5054929" cy="2306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B2E79D99-1446-4E96-A718-7DE5E8DD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089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  <p:sp>
        <p:nvSpPr>
          <p:cNvPr id="10" name="Symbol zastępczy obrazu 8">
            <a:extLst>
              <a:ext uri="{FF2B5EF4-FFF2-40B4-BE49-F238E27FC236}">
                <a16:creationId xmlns:a16="http://schemas.microsoft.com/office/drawing/2014/main" id="{5BBDA93D-275F-427E-A894-4BEE93FD28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877768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obrazu 8">
            <a:extLst>
              <a:ext uri="{FF2B5EF4-FFF2-40B4-BE49-F238E27FC236}">
                <a16:creationId xmlns:a16="http://schemas.microsoft.com/office/drawing/2014/main" id="{A9752969-45CC-4805-9DE6-804B2804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15350" y="1877768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8">
            <a:extLst>
              <a:ext uri="{FF2B5EF4-FFF2-40B4-BE49-F238E27FC236}">
                <a16:creationId xmlns:a16="http://schemas.microsoft.com/office/drawing/2014/main" id="{4BC1093E-66FE-482C-850B-FD44D5F37C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4191304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obrazu 8">
            <a:extLst>
              <a:ext uri="{FF2B5EF4-FFF2-40B4-BE49-F238E27FC236}">
                <a16:creationId xmlns:a16="http://schemas.microsoft.com/office/drawing/2014/main" id="{4DDC7667-4E95-4177-B368-601FA234E11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15350" y="4191304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840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tytuł 2">
            <a:extLst>
              <a:ext uri="{FF2B5EF4-FFF2-40B4-BE49-F238E27FC236}">
                <a16:creationId xmlns:a16="http://schemas.microsoft.com/office/drawing/2014/main" id="{13BE6D48-D3A4-41F8-A0E6-B8E4937F9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34651" y="1877768"/>
            <a:ext cx="1781298" cy="42298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8" name="Symbol zastępczy obrazu 8">
            <a:extLst>
              <a:ext uri="{FF2B5EF4-FFF2-40B4-BE49-F238E27FC236}">
                <a16:creationId xmlns:a16="http://schemas.microsoft.com/office/drawing/2014/main" id="{493FA9BE-117E-401F-AA4C-E9FFC5141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051" y="1877768"/>
            <a:ext cx="9492344" cy="4238023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2DB38CF7-D145-46AC-894A-6A3A82B6C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6051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218415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dtytuł 2">
            <a:extLst>
              <a:ext uri="{FF2B5EF4-FFF2-40B4-BE49-F238E27FC236}">
                <a16:creationId xmlns:a16="http://schemas.microsoft.com/office/drawing/2014/main" id="{957BDED7-D482-492F-9590-6E7EB7C5B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08" y="1830267"/>
            <a:ext cx="4868883" cy="43449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11" name="Podtytuł 2">
            <a:extLst>
              <a:ext uri="{FF2B5EF4-FFF2-40B4-BE49-F238E27FC236}">
                <a16:creationId xmlns:a16="http://schemas.microsoft.com/office/drawing/2014/main" id="{809A626E-54AF-45A5-980C-88382E75EAF7}"/>
              </a:ext>
            </a:extLst>
          </p:cNvPr>
          <p:cNvSpPr txBox="1">
            <a:spLocks/>
          </p:cNvSpPr>
          <p:nvPr userDrawn="1"/>
        </p:nvSpPr>
        <p:spPr>
          <a:xfrm>
            <a:off x="7038111" y="308245"/>
            <a:ext cx="4868883" cy="5866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12" name="Symbol zastępczy obrazu 8">
            <a:extLst>
              <a:ext uri="{FF2B5EF4-FFF2-40B4-BE49-F238E27FC236}">
                <a16:creationId xmlns:a16="http://schemas.microsoft.com/office/drawing/2014/main" id="{5C35DAE4-2335-4513-8D06-33F8E8D57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31079" y="367625"/>
            <a:ext cx="1727861" cy="611630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daty 3">
            <a:extLst>
              <a:ext uri="{FF2B5EF4-FFF2-40B4-BE49-F238E27FC236}">
                <a16:creationId xmlns:a16="http://schemas.microsoft.com/office/drawing/2014/main" id="{CCBBFE21-A61E-40CD-868F-BA4D744A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008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410601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746D6587-2225-446C-AF86-494A5E4B27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28745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rozdziału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63FCCFD1-0F6D-447F-BA8C-EC303EAD5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08" y="1830267"/>
            <a:ext cx="11602192" cy="39767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6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8" name="Symbol zastępczy daty 3">
            <a:extLst>
              <a:ext uri="{FF2B5EF4-FFF2-40B4-BE49-F238E27FC236}">
                <a16:creationId xmlns:a16="http://schemas.microsoft.com/office/drawing/2014/main" id="{1383E7D5-A3FA-45C1-90E3-3BD2C669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008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169442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2">
            <a:extLst>
              <a:ext uri="{FF2B5EF4-FFF2-40B4-BE49-F238E27FC236}">
                <a16:creationId xmlns:a16="http://schemas.microsoft.com/office/drawing/2014/main" id="{6C1B5D9C-83AB-49F8-A83A-E4C3E4D32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08" y="1830267"/>
            <a:ext cx="11602192" cy="39767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6" name="Symbol zastępczy daty 3">
            <a:extLst>
              <a:ext uri="{FF2B5EF4-FFF2-40B4-BE49-F238E27FC236}">
                <a16:creationId xmlns:a16="http://schemas.microsoft.com/office/drawing/2014/main" id="{BCBC9438-CAD1-4D1E-8553-9340254371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008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180797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12353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006255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2A83A9-471B-418A-9B78-5A085E4E8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E2D5D70-B2B1-46F5-BD14-B40FEA7F0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A4F1D5-B998-4232-9A37-79192E589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ED99A3A-54C9-4C26-9F59-223671F5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B4C997-1A43-46BA-BB0F-2ED5379F1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0506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F9B33-2818-4268-86BB-880DEC1D4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7C2B4C-BA69-44B8-AA61-106101BC4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B8DED6-C5B5-4051-9FFF-2B6F872A0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00ED3A-A9E5-46A0-AA1F-4E1D9A7ED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64F3BF-8F1C-48A1-B44C-2D42F6E34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8537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BF01D-B4DF-4A87-851D-CE2CE4C2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5D7C743-E057-4F6F-AD43-A1688AFA8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CA558C-B9F9-4FEE-B2E1-B5F1499CB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11FA932-9305-4AB5-B363-C49461D71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7BFDEA-F2A6-4DA1-A1D4-093D1424F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6872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F4BF41-656C-49FB-A681-C4CF18C73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5BDC62-E024-465A-A887-4E4B37BCC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DC607E-6363-4ED7-96F9-B835A46DF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D14FB76-845E-4FAF-BFD7-D088CD7CE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722932B-FC6F-4F70-9ADF-E1BFD3EF3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C9F1D7E-BDD3-4CFF-B7F2-C4FB1972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6961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EF8EFE-FAC2-47A0-A8E8-0303307DC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A832430-05CC-4CA2-BEC8-4BC388EB3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A596498-3D93-47A1-8053-336F31958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B2A3EDA-5660-4DE6-962E-04EC5F53AB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E05DB89-C757-40BC-B7D7-250BA7CE2A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5D5856B4-C694-467A-9F80-0E061394D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51BE08A-9CDD-4A06-A0A3-C172E7600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CA1FDFB-6B81-45B2-A159-D252F2E04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6342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8982CA-8F12-44CB-AD47-EE59C090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4920D38-A798-4146-842A-377AEDFA9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0ABCBB0-66F4-4F54-B4C7-F23F4703D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624CAA4-EED2-483B-BBE1-689D711D3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813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767DC51-9098-47DB-8F8A-49F1E422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E93663E-41FE-44CA-ABA8-CBCE71A4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6BB2DED-C948-4D20-A0E4-A69849D28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3760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784C20-2DA1-4BE3-9B9C-22D750A6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DD84EA-A9A0-4FD2-842F-441C18D48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641BD1-7513-4056-9A1F-B0DFE1349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4530BA-0118-4A2A-9BAF-3BCC0FEC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54CC69C-687E-4453-889F-A4A46AA44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F7BD94A-D053-4181-A32F-AB72D28D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0161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7E1395-194C-4A08-8614-AEBA4CBD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910DA8B-0FF8-4CC0-B65F-1F027B0A98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7226842-1BC7-4303-8754-21AB3F914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9917F3E-D375-4D70-BB91-78DE074D8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017D0A0-813A-4690-B6A4-7854A2CAC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401927C-D9C0-4DCE-995A-445A06280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5239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305138-257C-4771-87C8-444E9D7DB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5B8D3-E263-4CD3-8183-0B135EFC7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6BB04F0-AD52-4C2E-8446-0E82420C2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9739EF-3D04-453A-BC05-0B92523EC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C7E5E4-9DFF-4105-B324-E95605773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6927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4D8CC58-420F-41FE-B0E6-21E261F5E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0F5D102-DCB8-4CCB-8E0E-833DCD6A5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A99EB9-0576-4CBB-9624-D9C110092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FA035D-B7AA-4983-B372-704543EC0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C31D68-C9A4-4B92-8241-079776017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676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A8C9DF1-66BB-471B-AB09-4562189AC0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1643" y="395385"/>
            <a:ext cx="2825749" cy="75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6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60" r:id="rId8"/>
    <p:sldLayoutId id="214748366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3C9ED66-DC81-475C-8DC7-64C89C0C4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89FCB3C-7704-4092-8B51-1EA606EB0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2671F0-7FD0-43B9-94AB-A901DB37D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A1FBF-E494-4FBA-BAB7-DA1FB2E37F1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E6C98B7-6E0C-443E-98E7-077547FFD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88CE03-AA2B-4E68-ACA7-84B0AFD84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23A43-5497-4C85-9EE1-124FC0DA04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49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82B8C355-1CD6-4974-AC12-945D383C444D}"/>
              </a:ext>
            </a:extLst>
          </p:cNvPr>
          <p:cNvSpPr/>
          <p:nvPr/>
        </p:nvSpPr>
        <p:spPr>
          <a:xfrm>
            <a:off x="5119255" y="374074"/>
            <a:ext cx="1824181" cy="64885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E111020B-6B66-4773-B3AA-4BC6FA6A0EC8}"/>
              </a:ext>
            </a:extLst>
          </p:cNvPr>
          <p:cNvSpPr/>
          <p:nvPr/>
        </p:nvSpPr>
        <p:spPr>
          <a:xfrm>
            <a:off x="8709891" y="385619"/>
            <a:ext cx="1824181" cy="64654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6B4266F3-85BF-4486-B096-51D5ECD9EFF4}"/>
              </a:ext>
            </a:extLst>
          </p:cNvPr>
          <p:cNvSpPr/>
          <p:nvPr/>
        </p:nvSpPr>
        <p:spPr>
          <a:xfrm>
            <a:off x="5116369" y="1144732"/>
            <a:ext cx="7067717" cy="57052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Grafika 18" descr="Aparat kontur">
            <a:extLst>
              <a:ext uri="{FF2B5EF4-FFF2-40B4-BE49-F238E27FC236}">
                <a16:creationId xmlns:a16="http://schemas.microsoft.com/office/drawing/2014/main" id="{AED2938E-0412-408B-BEFF-336AB0D875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6824" y="2426184"/>
            <a:ext cx="3036122" cy="305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5C56D4F-A6FE-4C9F-A38D-23A2B836C25A}"/>
              </a:ext>
            </a:extLst>
          </p:cNvPr>
          <p:cNvSpPr txBox="1">
            <a:spLocks/>
          </p:cNvSpPr>
          <p:nvPr/>
        </p:nvSpPr>
        <p:spPr>
          <a:xfrm>
            <a:off x="238521" y="1715153"/>
            <a:ext cx="2854952" cy="14623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Tytuł</a:t>
            </a:r>
            <a:b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rozdziału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5392" y="3480121"/>
            <a:ext cx="2928218" cy="23391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 aby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 edytować 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tekst</a:t>
            </a:r>
          </a:p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Us,que quod consus bonsuliurae menit. Fulis fue 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steclaberenatu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-</a:t>
            </a:r>
            <a:b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sreat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publia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? 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Fachuit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hacchuc inc fuit, que ne mena.</a:t>
            </a:r>
          </a:p>
          <a:p>
            <a:endParaRPr lang="pl-PL" sz="20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A836C0-C51C-4A0A-A6D2-9F042D467296}"/>
              </a:ext>
            </a:extLst>
          </p:cNvPr>
          <p:cNvSpPr txBox="1"/>
          <p:nvPr/>
        </p:nvSpPr>
        <p:spPr>
          <a:xfrm>
            <a:off x="4114921" y="3480121"/>
            <a:ext cx="1923325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sz="1600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Nihicaecre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terem, nos-supios,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sendius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conscem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nocrimu rnimiurit quod comnost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omnius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 </a:t>
            </a:r>
            <a:endParaRPr lang="pl-PL" sz="1600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668CB6F-B0A1-47C7-9112-6BD0A786FB04}"/>
              </a:ext>
            </a:extLst>
          </p:cNvPr>
          <p:cNvSpPr txBox="1"/>
          <p:nvPr/>
        </p:nvSpPr>
        <p:spPr>
          <a:xfrm>
            <a:off x="6031174" y="3480121"/>
            <a:ext cx="1942615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</a:p>
          <a:p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Catam ignon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viva-sdam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fuidite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ba-tum,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nonum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pes-sitam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 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intifeconer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ureis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pro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culi-caet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de con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ducips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20EA515-699B-4E41-AD15-7E633B618BCA}"/>
              </a:ext>
            </a:extLst>
          </p:cNvPr>
          <p:cNvSpPr txBox="1"/>
          <p:nvPr/>
        </p:nvSpPr>
        <p:spPr>
          <a:xfrm>
            <a:off x="7976363" y="3480121"/>
            <a:ext cx="191368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</a:p>
          <a:p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Consilicut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vehenis</a:t>
            </a:r>
            <a:b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consulegocaudamnotercepostia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  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rehem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 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consimo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. 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Habes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id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publisque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conemus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61FB152-1CBD-4ABF-B600-2804F994B0BF}"/>
              </a:ext>
            </a:extLst>
          </p:cNvPr>
          <p:cNvSpPr txBox="1"/>
          <p:nvPr/>
        </p:nvSpPr>
        <p:spPr>
          <a:xfrm>
            <a:off x="9921552" y="3480121"/>
            <a:ext cx="191368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</a:p>
          <a:p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Patest vit, octa isquam am facips, di sent, ve, nost L. Ocaes medelicit L. Gra? Iptem ina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move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manturest</a:t>
            </a:r>
            <a:r>
              <a:rPr lang="pl-PL" sz="1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8" name="Grupa 27">
            <a:extLst>
              <a:ext uri="{FF2B5EF4-FFF2-40B4-BE49-F238E27FC236}">
                <a16:creationId xmlns:a16="http://schemas.microsoft.com/office/drawing/2014/main" id="{EFC20C5E-9BEE-4DDD-BFF4-E27A30660772}"/>
              </a:ext>
            </a:extLst>
          </p:cNvPr>
          <p:cNvGrpSpPr/>
          <p:nvPr/>
        </p:nvGrpSpPr>
        <p:grpSpPr>
          <a:xfrm>
            <a:off x="4226928" y="1868586"/>
            <a:ext cx="1736202" cy="1273215"/>
            <a:chOff x="4226928" y="1868586"/>
            <a:chExt cx="1736202" cy="1273215"/>
          </a:xfrm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E960CE44-DBCF-498B-A54B-1BB963BB0296}"/>
                </a:ext>
              </a:extLst>
            </p:cNvPr>
            <p:cNvSpPr/>
            <p:nvPr/>
          </p:nvSpPr>
          <p:spPr>
            <a:xfrm>
              <a:off x="4226928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8" name="Grafika 18" descr="Aparat kontur">
              <a:extLst>
                <a:ext uri="{FF2B5EF4-FFF2-40B4-BE49-F238E27FC236}">
                  <a16:creationId xmlns:a16="http://schemas.microsoft.com/office/drawing/2014/main" id="{0C41FFEE-3B01-4379-8F75-6D2C42C33D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645306" y="2047029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upa 26">
            <a:extLst>
              <a:ext uri="{FF2B5EF4-FFF2-40B4-BE49-F238E27FC236}">
                <a16:creationId xmlns:a16="http://schemas.microsoft.com/office/drawing/2014/main" id="{13CF8A16-1D99-4B63-88C1-EA4B68F16917}"/>
              </a:ext>
            </a:extLst>
          </p:cNvPr>
          <p:cNvGrpSpPr/>
          <p:nvPr/>
        </p:nvGrpSpPr>
        <p:grpSpPr>
          <a:xfrm>
            <a:off x="6139966" y="1868586"/>
            <a:ext cx="1736202" cy="1273215"/>
            <a:chOff x="6139966" y="1868586"/>
            <a:chExt cx="1736202" cy="1273215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306626A6-2A8C-41E8-AB22-46F79985E29C}"/>
                </a:ext>
              </a:extLst>
            </p:cNvPr>
            <p:cNvSpPr/>
            <p:nvPr/>
          </p:nvSpPr>
          <p:spPr>
            <a:xfrm>
              <a:off x="6139966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9" name="Grafika 18" descr="Aparat kontur">
              <a:extLst>
                <a:ext uri="{FF2B5EF4-FFF2-40B4-BE49-F238E27FC236}">
                  <a16:creationId xmlns:a16="http://schemas.microsoft.com/office/drawing/2014/main" id="{ADAD7625-A811-4116-ACE2-2DAB5E7073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613002" y="2047029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upa 24">
            <a:extLst>
              <a:ext uri="{FF2B5EF4-FFF2-40B4-BE49-F238E27FC236}">
                <a16:creationId xmlns:a16="http://schemas.microsoft.com/office/drawing/2014/main" id="{918E14A6-E929-420F-B736-EC1F6843C386}"/>
              </a:ext>
            </a:extLst>
          </p:cNvPr>
          <p:cNvGrpSpPr/>
          <p:nvPr/>
        </p:nvGrpSpPr>
        <p:grpSpPr>
          <a:xfrm>
            <a:off x="10091434" y="1868586"/>
            <a:ext cx="1736202" cy="1273215"/>
            <a:chOff x="10091434" y="1868586"/>
            <a:chExt cx="1736202" cy="1273215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5A4591C7-7ABE-4249-9DC0-D14933EAF9C9}"/>
                </a:ext>
              </a:extLst>
            </p:cNvPr>
            <p:cNvSpPr/>
            <p:nvPr/>
          </p:nvSpPr>
          <p:spPr>
            <a:xfrm>
              <a:off x="10091434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Grafika 18" descr="Aparat kontur">
              <a:extLst>
                <a:ext uri="{FF2B5EF4-FFF2-40B4-BE49-F238E27FC236}">
                  <a16:creationId xmlns:a16="http://schemas.microsoft.com/office/drawing/2014/main" id="{325F273E-08BB-424F-92EC-B2B3157FB2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506193" y="2047029"/>
              <a:ext cx="914400" cy="9144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CC41052E-D4AE-4A42-AA10-91CADB3FB63E}"/>
              </a:ext>
            </a:extLst>
          </p:cNvPr>
          <p:cNvGrpSpPr/>
          <p:nvPr/>
        </p:nvGrpSpPr>
        <p:grpSpPr>
          <a:xfrm>
            <a:off x="8072295" y="1868586"/>
            <a:ext cx="1736202" cy="1273215"/>
            <a:chOff x="8072295" y="1868586"/>
            <a:chExt cx="1736202" cy="1273215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5C064CD2-8781-4830-B567-D12696F884A3}"/>
                </a:ext>
              </a:extLst>
            </p:cNvPr>
            <p:cNvSpPr/>
            <p:nvPr/>
          </p:nvSpPr>
          <p:spPr>
            <a:xfrm>
              <a:off x="8072295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Grafika 22" descr="Wykres słupkowy z wypełnieniem pełnym">
              <a:extLst>
                <a:ext uri="{FF2B5EF4-FFF2-40B4-BE49-F238E27FC236}">
                  <a16:creationId xmlns:a16="http://schemas.microsoft.com/office/drawing/2014/main" id="{98474811-526F-42F8-841A-2E5459157A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87055" y="2047029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CAA60E66-D475-46B6-A4E3-9F94AF710FC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4227513" y="1866657"/>
            <a:ext cx="1735137" cy="1273215"/>
          </a:xfrm>
          <a:prstGeom prst="rect">
            <a:avLst/>
          </a:prstGeom>
        </p:spPr>
      </p:pic>
      <p:pic>
        <p:nvPicPr>
          <p:cNvPr id="29" name="Symbol zastępczy zawartości 3">
            <a:extLst>
              <a:ext uri="{FF2B5EF4-FFF2-40B4-BE49-F238E27FC236}">
                <a16:creationId xmlns:a16="http://schemas.microsoft.com/office/drawing/2014/main" id="{F40AAC47-5923-4A6B-8A2F-AC76D70F6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722" y="1871236"/>
            <a:ext cx="1735137" cy="1273215"/>
          </a:xfrm>
          <a:prstGeom prst="rect">
            <a:avLst/>
          </a:prstGeom>
        </p:spPr>
      </p:pic>
      <p:pic>
        <p:nvPicPr>
          <p:cNvPr id="30" name="Symbol zastępczy zawartości 3">
            <a:extLst>
              <a:ext uri="{FF2B5EF4-FFF2-40B4-BE49-F238E27FC236}">
                <a16:creationId xmlns:a16="http://schemas.microsoft.com/office/drawing/2014/main" id="{9FF9D9E8-618C-439A-BC23-06D83F46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827" y="1866656"/>
            <a:ext cx="1735137" cy="1273215"/>
          </a:xfrm>
          <a:prstGeom prst="rect">
            <a:avLst/>
          </a:prstGeom>
        </p:spPr>
      </p:pic>
      <p:pic>
        <p:nvPicPr>
          <p:cNvPr id="31" name="Symbol zastępczy zawartości 3">
            <a:extLst>
              <a:ext uri="{FF2B5EF4-FFF2-40B4-BE49-F238E27FC236}">
                <a16:creationId xmlns:a16="http://schemas.microsoft.com/office/drawing/2014/main" id="{3AFB4E35-3EBA-4A8D-87E0-0899847FB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1433" y="1868055"/>
            <a:ext cx="1735137" cy="127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12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5C56D4F-A6FE-4C9F-A38D-23A2B836C25A}"/>
              </a:ext>
            </a:extLst>
          </p:cNvPr>
          <p:cNvSpPr txBox="1">
            <a:spLocks/>
          </p:cNvSpPr>
          <p:nvPr/>
        </p:nvSpPr>
        <p:spPr>
          <a:xfrm>
            <a:off x="238521" y="1715153"/>
            <a:ext cx="2854952" cy="14623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Tytuł</a:t>
            </a:r>
            <a:b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rozdziału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9338" y="3480121"/>
            <a:ext cx="476862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Kliknij, aby edytować tekst.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Nerivenatiam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niaedo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et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verding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ultuius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arios,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confica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atqua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fintum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firtatorte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maximili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clus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Cerevis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soliem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et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remnem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habemum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ipiors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et;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Castiam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Verterbit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ingulut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noximus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etiamed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essena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imo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upa 27">
            <a:extLst>
              <a:ext uri="{FF2B5EF4-FFF2-40B4-BE49-F238E27FC236}">
                <a16:creationId xmlns:a16="http://schemas.microsoft.com/office/drawing/2014/main" id="{B92E902A-D0CA-4850-825E-54981095AE19}"/>
              </a:ext>
            </a:extLst>
          </p:cNvPr>
          <p:cNvGrpSpPr/>
          <p:nvPr/>
        </p:nvGrpSpPr>
        <p:grpSpPr>
          <a:xfrm>
            <a:off x="6094953" y="4172791"/>
            <a:ext cx="2671822" cy="2073797"/>
            <a:chOff x="6094953" y="4172791"/>
            <a:chExt cx="2671822" cy="2073797"/>
          </a:xfrm>
        </p:grpSpPr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B0312553-7794-47A1-8D45-8653E3E098B8}"/>
                </a:ext>
              </a:extLst>
            </p:cNvPr>
            <p:cNvSpPr/>
            <p:nvPr/>
          </p:nvSpPr>
          <p:spPr>
            <a:xfrm>
              <a:off x="6094953" y="4172791"/>
              <a:ext cx="2671822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8" name="Grafika 18" descr="Aparat kontur">
              <a:extLst>
                <a:ext uri="{FF2B5EF4-FFF2-40B4-BE49-F238E27FC236}">
                  <a16:creationId xmlns:a16="http://schemas.microsoft.com/office/drawing/2014/main" id="{0C41FFEE-3B01-4379-8F75-6D2C42C33D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692978" y="4462158"/>
              <a:ext cx="1483488" cy="1493134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74CCFD56-B03C-427E-832A-D8C345DB7F19}"/>
              </a:ext>
            </a:extLst>
          </p:cNvPr>
          <p:cNvGrpSpPr/>
          <p:nvPr/>
        </p:nvGrpSpPr>
        <p:grpSpPr>
          <a:xfrm>
            <a:off x="9001485" y="1868586"/>
            <a:ext cx="2671822" cy="2073797"/>
            <a:chOff x="9001485" y="1868586"/>
            <a:chExt cx="2671822" cy="2073797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5A4591C7-7ABE-4249-9DC0-D14933EAF9C9}"/>
                </a:ext>
              </a:extLst>
            </p:cNvPr>
            <p:cNvSpPr/>
            <p:nvPr/>
          </p:nvSpPr>
          <p:spPr>
            <a:xfrm>
              <a:off x="9001485" y="1868586"/>
              <a:ext cx="2671822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Grafika 18" descr="Aparat kontur">
              <a:extLst>
                <a:ext uri="{FF2B5EF4-FFF2-40B4-BE49-F238E27FC236}">
                  <a16:creationId xmlns:a16="http://schemas.microsoft.com/office/drawing/2014/main" id="{325F273E-08BB-424F-92EC-B2B3157FB2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589865" y="2157953"/>
              <a:ext cx="1493134" cy="1493134"/>
            </a:xfrm>
            <a:prstGeom prst="rect">
              <a:avLst/>
            </a:prstGeom>
          </p:spPr>
        </p:pic>
      </p:grpSp>
      <p:grpSp>
        <p:nvGrpSpPr>
          <p:cNvPr id="27" name="Grupa 26">
            <a:extLst>
              <a:ext uri="{FF2B5EF4-FFF2-40B4-BE49-F238E27FC236}">
                <a16:creationId xmlns:a16="http://schemas.microsoft.com/office/drawing/2014/main" id="{BD657575-45B1-42FD-9C1A-3FEEAC1B731E}"/>
              </a:ext>
            </a:extLst>
          </p:cNvPr>
          <p:cNvGrpSpPr/>
          <p:nvPr/>
        </p:nvGrpSpPr>
        <p:grpSpPr>
          <a:xfrm>
            <a:off x="6094953" y="1868586"/>
            <a:ext cx="2671824" cy="2073797"/>
            <a:chOff x="6094953" y="1868586"/>
            <a:chExt cx="2671824" cy="2073797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5C064CD2-8781-4830-B567-D12696F884A3}"/>
                </a:ext>
              </a:extLst>
            </p:cNvPr>
            <p:cNvSpPr/>
            <p:nvPr/>
          </p:nvSpPr>
          <p:spPr>
            <a:xfrm>
              <a:off x="6094953" y="1868586"/>
              <a:ext cx="2671824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Grafika 22" descr="Wykres słupkowy z wypełnieniem pełnym">
              <a:extLst>
                <a:ext uri="{FF2B5EF4-FFF2-40B4-BE49-F238E27FC236}">
                  <a16:creationId xmlns:a16="http://schemas.microsoft.com/office/drawing/2014/main" id="{98474811-526F-42F8-841A-2E5459157A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83333" y="2157953"/>
              <a:ext cx="1493134" cy="1493134"/>
            </a:xfrm>
            <a:prstGeom prst="rect">
              <a:avLst/>
            </a:prstGeom>
          </p:spPr>
        </p:pic>
      </p:grpSp>
      <p:grpSp>
        <p:nvGrpSpPr>
          <p:cNvPr id="29" name="Grupa 28">
            <a:extLst>
              <a:ext uri="{FF2B5EF4-FFF2-40B4-BE49-F238E27FC236}">
                <a16:creationId xmlns:a16="http://schemas.microsoft.com/office/drawing/2014/main" id="{2FB90E13-0679-4796-965A-B4C7D0215608}"/>
              </a:ext>
            </a:extLst>
          </p:cNvPr>
          <p:cNvGrpSpPr/>
          <p:nvPr/>
        </p:nvGrpSpPr>
        <p:grpSpPr>
          <a:xfrm>
            <a:off x="8998270" y="4172791"/>
            <a:ext cx="2671822" cy="2073797"/>
            <a:chOff x="8998270" y="4172791"/>
            <a:chExt cx="2671822" cy="2073797"/>
          </a:xfrm>
        </p:grpSpPr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B850320F-3C97-4E40-B3E9-9041FDDE90E6}"/>
                </a:ext>
              </a:extLst>
            </p:cNvPr>
            <p:cNvSpPr/>
            <p:nvPr/>
          </p:nvSpPr>
          <p:spPr>
            <a:xfrm>
              <a:off x="8998270" y="4172791"/>
              <a:ext cx="2671822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Grafika 22" descr="Wykres słupkowy z wypełnieniem pełnym">
              <a:extLst>
                <a:ext uri="{FF2B5EF4-FFF2-40B4-BE49-F238E27FC236}">
                  <a16:creationId xmlns:a16="http://schemas.microsoft.com/office/drawing/2014/main" id="{49FE81D9-71B5-44E4-A8F9-E24F98BA74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86650" y="4462158"/>
              <a:ext cx="1493134" cy="1493134"/>
            </a:xfrm>
            <a:prstGeom prst="rect">
              <a:avLst/>
            </a:prstGeom>
          </p:spPr>
        </p:pic>
      </p:grpSp>
      <p:pic>
        <p:nvPicPr>
          <p:cNvPr id="19" name="Symbol zastępczy zawartości 3">
            <a:extLst>
              <a:ext uri="{FF2B5EF4-FFF2-40B4-BE49-F238E27FC236}">
                <a16:creationId xmlns:a16="http://schemas.microsoft.com/office/drawing/2014/main" id="{FCA0CF55-DCA2-4361-ACAB-42690034AC8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6093024" y="1873123"/>
            <a:ext cx="2671822" cy="2069260"/>
          </a:xfrm>
          <a:prstGeom prst="rect">
            <a:avLst/>
          </a:prstGeom>
        </p:spPr>
      </p:pic>
      <p:pic>
        <p:nvPicPr>
          <p:cNvPr id="24" name="Symbol zastępczy zawartości 3">
            <a:extLst>
              <a:ext uri="{FF2B5EF4-FFF2-40B4-BE49-F238E27FC236}">
                <a16:creationId xmlns:a16="http://schemas.microsoft.com/office/drawing/2014/main" id="{3C16E6D1-9AC9-4BC0-8EBF-6FA3A751D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8685" y="1874958"/>
            <a:ext cx="2671822" cy="2069260"/>
          </a:xfrm>
          <a:prstGeom prst="rect">
            <a:avLst/>
          </a:prstGeom>
        </p:spPr>
      </p:pic>
      <p:pic>
        <p:nvPicPr>
          <p:cNvPr id="30" name="Symbol zastępczy zawartości 3">
            <a:extLst>
              <a:ext uri="{FF2B5EF4-FFF2-40B4-BE49-F238E27FC236}">
                <a16:creationId xmlns:a16="http://schemas.microsoft.com/office/drawing/2014/main" id="{5E88BCE7-ECD8-4CDA-AA08-B4D667CB4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013" y="4170956"/>
            <a:ext cx="2671822" cy="2069260"/>
          </a:xfrm>
          <a:prstGeom prst="rect">
            <a:avLst/>
          </a:prstGeom>
        </p:spPr>
      </p:pic>
      <p:pic>
        <p:nvPicPr>
          <p:cNvPr id="31" name="Symbol zastępczy zawartości 3">
            <a:extLst>
              <a:ext uri="{FF2B5EF4-FFF2-40B4-BE49-F238E27FC236}">
                <a16:creationId xmlns:a16="http://schemas.microsoft.com/office/drawing/2014/main" id="{6F43F819-ECB1-4ABB-8D56-6D826CF2F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161" y="4170956"/>
            <a:ext cx="2671822" cy="206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728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9975975" y="1771394"/>
            <a:ext cx="1882258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Ita res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ceretre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noventem re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conduc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opopordiura re-hempo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publi-ntis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vissa public vicienit porac vivit nulii prit. Qui furo hor unum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fac-chum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upa 25">
            <a:extLst>
              <a:ext uri="{FF2B5EF4-FFF2-40B4-BE49-F238E27FC236}">
                <a16:creationId xmlns:a16="http://schemas.microsoft.com/office/drawing/2014/main" id="{74CCFD56-B03C-427E-832A-D8C345DB7F19}"/>
              </a:ext>
            </a:extLst>
          </p:cNvPr>
          <p:cNvGrpSpPr/>
          <p:nvPr/>
        </p:nvGrpSpPr>
        <p:grpSpPr>
          <a:xfrm>
            <a:off x="377031" y="1868586"/>
            <a:ext cx="9495186" cy="4244342"/>
            <a:chOff x="9001485" y="1868586"/>
            <a:chExt cx="4669636" cy="2073797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5A4591C7-7ABE-4249-9DC0-D14933EAF9C9}"/>
                </a:ext>
              </a:extLst>
            </p:cNvPr>
            <p:cNvSpPr/>
            <p:nvPr/>
          </p:nvSpPr>
          <p:spPr>
            <a:xfrm>
              <a:off x="9001485" y="1868586"/>
              <a:ext cx="4669636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Grafika 18" descr="Aparat kontur">
              <a:extLst>
                <a:ext uri="{FF2B5EF4-FFF2-40B4-BE49-F238E27FC236}">
                  <a16:creationId xmlns:a16="http://schemas.microsoft.com/office/drawing/2014/main" id="{325F273E-08BB-424F-92EC-B2B3157FB2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589492" y="2157953"/>
              <a:ext cx="1493134" cy="1493134"/>
            </a:xfrm>
            <a:prstGeom prst="rect">
              <a:avLst/>
            </a:prstGeom>
          </p:spPr>
        </p:pic>
      </p:grpSp>
      <p:pic>
        <p:nvPicPr>
          <p:cNvPr id="12" name="Symbol zastępczy zawartości 3">
            <a:extLst>
              <a:ext uri="{FF2B5EF4-FFF2-40B4-BE49-F238E27FC236}">
                <a16:creationId xmlns:a16="http://schemas.microsoft.com/office/drawing/2014/main" id="{CCB00344-2BED-4F84-82E6-5C7CD2A1F04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77031" y="1873123"/>
            <a:ext cx="9495186" cy="423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6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0159342F-734C-4EE3-B8FE-AF754C7B36F5}"/>
              </a:ext>
            </a:extLst>
          </p:cNvPr>
          <p:cNvSpPr txBox="1"/>
          <p:nvPr/>
        </p:nvSpPr>
        <p:spPr>
          <a:xfrm>
            <a:off x="289338" y="1782939"/>
            <a:ext cx="4826349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supimorips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porterferis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poerdi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Cupicepos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eoriorum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troreo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forunul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efecero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rtesimo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venternum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querditus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Itandam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labem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sulocae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mume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vivirtem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forum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nonsule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ssoludacidet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obse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nora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orunum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videmum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Locus nost L. Tum ad corit perfec trit. Sciae derios, Cuppl. Ox seridiem tric me vivena, cones res prei temore, sedemoverem mendam is spes perem perfirtem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84F3E8A-FA8B-4F81-BCE0-C750FC3FF02A}"/>
              </a:ext>
            </a:extLst>
          </p:cNvPr>
          <p:cNvSpPr txBox="1"/>
          <p:nvPr/>
        </p:nvSpPr>
        <p:spPr>
          <a:xfrm>
            <a:off x="7054974" y="270484"/>
            <a:ext cx="4849440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horbis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cotalat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Gitiae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vivilicam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nos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erudeto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fex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esilicum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scivici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sum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menirte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Ivivive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rfectum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finten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nihin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-tenit;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loctata-num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deesiliusse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morecta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licaedi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endampo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es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poratiam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inprio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virmisultu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consili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simur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Valarte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berratur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audelum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ponscres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auconsules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teliam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menduciae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omnihicie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musata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Ederio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compritra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Fultiae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ex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sessissa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gra-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rita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essulium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alingulum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diemus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por acta-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ntrios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Ahala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sestium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terurnis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achilis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etior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dum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untiliu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henatique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vignostis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cum ad me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caetiem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orimove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Palina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rei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praris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tabus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virmistrum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ma,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viverena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te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factum,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quodit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</p:spTree>
    <p:extLst>
      <p:ext uri="{BB962C8B-B14F-4D97-AF65-F5344CB8AC3E}">
        <p14:creationId xmlns:p14="http://schemas.microsoft.com/office/powerpoint/2010/main" val="795297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9338" y="1782939"/>
            <a:ext cx="4826349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supimorips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porterferis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poerdi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Cupicepos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eoriorum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troreo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forunul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efecero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rtesimo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venternum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querditus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Itandam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labem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sulocae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mume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vivirtem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forum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nonsule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ssoludacidet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obse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nora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orunum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videmum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Locus nost L. Tum ad corit perfec trit. Sciae derios, Cuppl. Ox seridiem tric me vivena, cones res prei temore, sedemoverem mendam is spes perem perfirtem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D9777BF-2676-4913-BACC-9F0EA68C9DF6}"/>
              </a:ext>
            </a:extLst>
          </p:cNvPr>
          <p:cNvSpPr txBox="1"/>
          <p:nvPr/>
        </p:nvSpPr>
        <p:spPr>
          <a:xfrm>
            <a:off x="7054974" y="270484"/>
            <a:ext cx="4849440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horbis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cotalat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Gitiae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vivilicam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nos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erudeto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fex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esilicum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scivici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sum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menirte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Ivivive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rfectum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finten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nihin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-tenit;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loctata-num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deesiliusse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morecta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licaedi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endampo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es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poratiam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inprio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virmisultu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consili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simur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Valarte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berratur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audelum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ponscres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auconsules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teliam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menduciae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omnihicie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musata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Ederio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compritra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Fultiae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ex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sessissa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gra-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rita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essulium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alingulum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diemus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por acta-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ntrios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Ahala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sestium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terurnis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achilis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etior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dum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untiliu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henatique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vignostis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cum ad me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caetiem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orimove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Palina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rei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praris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tabus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virmistrum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ma,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viverena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te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factum,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quodit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B4A11F35-AA7F-4347-8500-BE4ED6C70B07}"/>
              </a:ext>
            </a:extLst>
          </p:cNvPr>
          <p:cNvGrpSpPr/>
          <p:nvPr/>
        </p:nvGrpSpPr>
        <p:grpSpPr>
          <a:xfrm>
            <a:off x="5205953" y="362791"/>
            <a:ext cx="1748186" cy="6126251"/>
            <a:chOff x="6094953" y="3982273"/>
            <a:chExt cx="2671822" cy="842441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9AB7BAE5-FF12-4EDD-B1D4-94BF96AC2E48}"/>
                </a:ext>
              </a:extLst>
            </p:cNvPr>
            <p:cNvSpPr/>
            <p:nvPr/>
          </p:nvSpPr>
          <p:spPr>
            <a:xfrm>
              <a:off x="6094953" y="3982273"/>
              <a:ext cx="2671822" cy="84244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0" name="Grafika 18" descr="Aparat kontur">
              <a:extLst>
                <a:ext uri="{FF2B5EF4-FFF2-40B4-BE49-F238E27FC236}">
                  <a16:creationId xmlns:a16="http://schemas.microsoft.com/office/drawing/2014/main" id="{9786E799-C2BC-4AAF-8656-E388FEE5AA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692979" y="7451297"/>
              <a:ext cx="1483487" cy="1493133"/>
            </a:xfrm>
            <a:prstGeom prst="rect">
              <a:avLst/>
            </a:prstGeom>
          </p:spPr>
        </p:pic>
      </p:grpSp>
      <p:pic>
        <p:nvPicPr>
          <p:cNvPr id="12" name="Symbol zastępczy zawartości 3">
            <a:extLst>
              <a:ext uri="{FF2B5EF4-FFF2-40B4-BE49-F238E27FC236}">
                <a16:creationId xmlns:a16="http://schemas.microsoft.com/office/drawing/2014/main" id="{5FFC483A-DBDB-4DFB-A3A5-14AA7A8D4B3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5216522" y="362791"/>
            <a:ext cx="1748186" cy="612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6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5C56D4F-A6FE-4C9F-A38D-23A2B836C25A}"/>
              </a:ext>
            </a:extLst>
          </p:cNvPr>
          <p:cNvSpPr txBox="1">
            <a:spLocks/>
          </p:cNvSpPr>
          <p:nvPr/>
        </p:nvSpPr>
        <p:spPr>
          <a:xfrm>
            <a:off x="6092066" y="225789"/>
            <a:ext cx="2854952" cy="14623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Tytuł</a:t>
            </a:r>
            <a:b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rozdziału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50756" y="1690576"/>
            <a:ext cx="11541126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Podtytuł rozdziału</a:t>
            </a:r>
          </a:p>
          <a:p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Us,que quod consus bonsuliurae menit. Fulis fue poere mors loctemne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num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steclaberenatusreat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publia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? 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Fachuit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hacchuc inc fuit, que ne mena.</a:t>
            </a:r>
          </a:p>
          <a:p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Sa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senis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consuludam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at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re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tumendam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fatus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denati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te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adem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cone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moverenatum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endParaRPr lang="pl-PL" sz="20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556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5392" y="1771394"/>
            <a:ext cx="11564217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Us,que quod consus bonsuliurae menit. Fulis fue poere mors loctemne </a:t>
            </a:r>
            <a:r>
              <a:rPr lang="pl-PL" sz="40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num</a:t>
            </a:r>
            <a: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pl-PL" sz="40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steclaberenatusreat</a:t>
            </a:r>
            <a: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40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publia</a:t>
            </a:r>
            <a: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?</a:t>
            </a:r>
            <a:b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40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Fachuit</a:t>
            </a:r>
            <a: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hacchuc inc fuit, que ne mena.</a:t>
            </a:r>
            <a:b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</a:br>
            <a:r>
              <a:rPr lang="pl-PL" sz="40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Elicupi ortimaciptis Ahaedo, nos consi tandum id fit, consigil vius caestem, nox se avero, Catat.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endParaRPr lang="pl-PL" sz="40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5531981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ja Politechnika Krakowska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917</Words>
  <Application>Microsoft Office PowerPoint</Application>
  <PresentationFormat>Panoramiczny</PresentationFormat>
  <Paragraphs>38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Prezentacja Politechnika Krakowska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Joanna Skowrońska</dc:creator>
  <cp:lastModifiedBy>Ewa Deskur-Kalinowska</cp:lastModifiedBy>
  <cp:revision>18</cp:revision>
  <dcterms:created xsi:type="dcterms:W3CDTF">2022-11-22T11:17:48Z</dcterms:created>
  <dcterms:modified xsi:type="dcterms:W3CDTF">2026-09-17T12:44:29Z</dcterms:modified>
</cp:coreProperties>
</file>