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539638-5DBD-42C0-A710-047C517DED96}" v="7" dt="2026-10-27T15:05:51.2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0" autoAdjust="0"/>
    <p:restoredTop sz="94660"/>
  </p:normalViewPr>
  <p:slideViewPr>
    <p:cSldViewPr snapToGrid="0">
      <p:cViewPr varScale="1">
        <p:scale>
          <a:sx n="97" d="100"/>
          <a:sy n="97" d="100"/>
        </p:scale>
        <p:origin x="50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578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wa Deskur-Kalinowska" userId="2510fadc-3010-4828-be55-7f38d6c397b5" providerId="ADAL" clId="{909CEC01-D3E2-4B1C-8845-631D75B7BE2B}"/>
    <pc:docChg chg="undo custSel addSld delSld modSld sldOrd modMainMaster">
      <pc:chgData name="Ewa Deskur-Kalinowska" userId="2510fadc-3010-4828-be55-7f38d6c397b5" providerId="ADAL" clId="{909CEC01-D3E2-4B1C-8845-631D75B7BE2B}" dt="2026-10-28T14:20:42.933" v="2160" actId="700"/>
      <pc:docMkLst>
        <pc:docMk/>
      </pc:docMkLst>
      <pc:sldChg chg="modSp mod">
        <pc:chgData name="Ewa Deskur-Kalinowska" userId="2510fadc-3010-4828-be55-7f38d6c397b5" providerId="ADAL" clId="{909CEC01-D3E2-4B1C-8845-631D75B7BE2B}" dt="2026-10-28T14:19:16.152" v="2150" actId="20577"/>
        <pc:sldMkLst>
          <pc:docMk/>
          <pc:sldMk cId="2321740621" sldId="256"/>
        </pc:sldMkLst>
        <pc:spChg chg="mod">
          <ac:chgData name="Ewa Deskur-Kalinowska" userId="2510fadc-3010-4828-be55-7f38d6c397b5" providerId="ADAL" clId="{909CEC01-D3E2-4B1C-8845-631D75B7BE2B}" dt="2026-10-28T14:19:16.152" v="2150" actId="20577"/>
          <ac:spMkLst>
            <pc:docMk/>
            <pc:sldMk cId="2321740621" sldId="256"/>
            <ac:spMk id="2" creationId="{4FA56EEA-686B-45AE-B5EF-F28E08A2C08C}"/>
          </ac:spMkLst>
        </pc:spChg>
      </pc:sldChg>
      <pc:sldChg chg="new">
        <pc:chgData name="Ewa Deskur-Kalinowska" userId="2510fadc-3010-4828-be55-7f38d6c397b5" providerId="ADAL" clId="{909CEC01-D3E2-4B1C-8845-631D75B7BE2B}" dt="2026-10-28T14:19:21.296" v="2151" actId="680"/>
        <pc:sldMkLst>
          <pc:docMk/>
          <pc:sldMk cId="2791747356" sldId="257"/>
        </pc:sldMkLst>
      </pc:sldChg>
      <pc:sldChg chg="addSp delSp modSp new mod modClrScheme chgLayout">
        <pc:chgData name="Ewa Deskur-Kalinowska" userId="2510fadc-3010-4828-be55-7f38d6c397b5" providerId="ADAL" clId="{909CEC01-D3E2-4B1C-8845-631D75B7BE2B}" dt="2026-10-28T14:19:30.767" v="2153" actId="700"/>
        <pc:sldMkLst>
          <pc:docMk/>
          <pc:sldMk cId="465063679" sldId="258"/>
        </pc:sldMkLst>
        <pc:spChg chg="del">
          <ac:chgData name="Ewa Deskur-Kalinowska" userId="2510fadc-3010-4828-be55-7f38d6c397b5" providerId="ADAL" clId="{909CEC01-D3E2-4B1C-8845-631D75B7BE2B}" dt="2026-10-28T14:19:30.767" v="2153" actId="700"/>
          <ac:spMkLst>
            <pc:docMk/>
            <pc:sldMk cId="465063679" sldId="258"/>
            <ac:spMk id="2" creationId="{7F3E2CD1-6B8A-B58A-9E59-9BB5CE12C6F8}"/>
          </ac:spMkLst>
        </pc:spChg>
        <pc:spChg chg="del mod ord">
          <ac:chgData name="Ewa Deskur-Kalinowska" userId="2510fadc-3010-4828-be55-7f38d6c397b5" providerId="ADAL" clId="{909CEC01-D3E2-4B1C-8845-631D75B7BE2B}" dt="2026-10-28T14:19:30.767" v="2153" actId="700"/>
          <ac:spMkLst>
            <pc:docMk/>
            <pc:sldMk cId="465063679" sldId="258"/>
            <ac:spMk id="3" creationId="{B97D8240-BB21-D7FD-EC5B-B18CF28E839C}"/>
          </ac:spMkLst>
        </pc:spChg>
        <pc:spChg chg="add mod ord">
          <ac:chgData name="Ewa Deskur-Kalinowska" userId="2510fadc-3010-4828-be55-7f38d6c397b5" providerId="ADAL" clId="{909CEC01-D3E2-4B1C-8845-631D75B7BE2B}" dt="2026-10-28T14:19:30.767" v="2153" actId="700"/>
          <ac:spMkLst>
            <pc:docMk/>
            <pc:sldMk cId="465063679" sldId="258"/>
            <ac:spMk id="4" creationId="{77D2AD8B-355B-1067-ABB9-3AA599EA724B}"/>
          </ac:spMkLst>
        </pc:spChg>
        <pc:spChg chg="add mod ord">
          <ac:chgData name="Ewa Deskur-Kalinowska" userId="2510fadc-3010-4828-be55-7f38d6c397b5" providerId="ADAL" clId="{909CEC01-D3E2-4B1C-8845-631D75B7BE2B}" dt="2026-10-28T14:19:30.767" v="2153" actId="700"/>
          <ac:spMkLst>
            <pc:docMk/>
            <pc:sldMk cId="465063679" sldId="258"/>
            <ac:spMk id="5" creationId="{FDEB37F8-5CE5-A4F1-B54D-53C0FE9D4413}"/>
          </ac:spMkLst>
        </pc:spChg>
      </pc:sldChg>
      <pc:sldChg chg="addSp delSp modSp del mod">
        <pc:chgData name="Ewa Deskur-Kalinowska" userId="2510fadc-3010-4828-be55-7f38d6c397b5" providerId="ADAL" clId="{909CEC01-D3E2-4B1C-8845-631D75B7BE2B}" dt="2026-10-28T14:18:57.354" v="2133" actId="47"/>
        <pc:sldMkLst>
          <pc:docMk/>
          <pc:sldMk cId="1669696248" sldId="258"/>
        </pc:sldMkLst>
        <pc:spChg chg="mod">
          <ac:chgData name="Ewa Deskur-Kalinowska" userId="2510fadc-3010-4828-be55-7f38d6c397b5" providerId="ADAL" clId="{909CEC01-D3E2-4B1C-8845-631D75B7BE2B}" dt="2026-10-27T13:07:50.001" v="66" actId="20577"/>
          <ac:spMkLst>
            <pc:docMk/>
            <pc:sldMk cId="1669696248" sldId="258"/>
            <ac:spMk id="4" creationId="{D250FF25-5B4C-4F47-AEBD-B6C8D1EE8E78}"/>
          </ac:spMkLst>
        </pc:spChg>
        <pc:spChg chg="del">
          <ac:chgData name="Ewa Deskur-Kalinowska" userId="2510fadc-3010-4828-be55-7f38d6c397b5" providerId="ADAL" clId="{909CEC01-D3E2-4B1C-8845-631D75B7BE2B}" dt="2026-10-27T13:43:57.598" v="326" actId="478"/>
          <ac:spMkLst>
            <pc:docMk/>
            <pc:sldMk cId="1669696248" sldId="258"/>
            <ac:spMk id="19" creationId="{33D89827-4C37-4188-A5A6-A1E4D8B1C214}"/>
          </ac:spMkLst>
        </pc:spChg>
        <pc:spChg chg="mod">
          <ac:chgData name="Ewa Deskur-Kalinowska" userId="2510fadc-3010-4828-be55-7f38d6c397b5" providerId="ADAL" clId="{909CEC01-D3E2-4B1C-8845-631D75B7BE2B}" dt="2026-10-27T13:14:03.763" v="306" actId="20577"/>
          <ac:spMkLst>
            <pc:docMk/>
            <pc:sldMk cId="1669696248" sldId="258"/>
            <ac:spMk id="20" creationId="{FCDB3FA2-7AA5-43E3-8AAA-B72EE0CEC20F}"/>
          </ac:spMkLst>
        </pc:spChg>
        <pc:picChg chg="add mod">
          <ac:chgData name="Ewa Deskur-Kalinowska" userId="2510fadc-3010-4828-be55-7f38d6c397b5" providerId="ADAL" clId="{909CEC01-D3E2-4B1C-8845-631D75B7BE2B}" dt="2026-10-27T14:50:01.674" v="1515" actId="1076"/>
          <ac:picMkLst>
            <pc:docMk/>
            <pc:sldMk cId="1669696248" sldId="258"/>
            <ac:picMk id="3" creationId="{D53A1737-BFA6-B336-C571-4D1E90E5C7D4}"/>
          </ac:picMkLst>
        </pc:picChg>
      </pc:sldChg>
      <pc:sldChg chg="addSp delSp modSp del mod ord">
        <pc:chgData name="Ewa Deskur-Kalinowska" userId="2510fadc-3010-4828-be55-7f38d6c397b5" providerId="ADAL" clId="{909CEC01-D3E2-4B1C-8845-631D75B7BE2B}" dt="2026-10-27T14:54:48.752" v="1624" actId="2696"/>
        <pc:sldMkLst>
          <pc:docMk/>
          <pc:sldMk cId="125549696" sldId="259"/>
        </pc:sldMkLst>
        <pc:spChg chg="del">
          <ac:chgData name="Ewa Deskur-Kalinowska" userId="2510fadc-3010-4828-be55-7f38d6c397b5" providerId="ADAL" clId="{909CEC01-D3E2-4B1C-8845-631D75B7BE2B}" dt="2026-10-27T14:11:04.133" v="1120" actId="478"/>
          <ac:spMkLst>
            <pc:docMk/>
            <pc:sldMk cId="125549696" sldId="259"/>
            <ac:spMk id="4" creationId="{2DE5044E-761A-44B2-A7D2-0E64058C3878}"/>
          </ac:spMkLst>
        </pc:spChg>
        <pc:spChg chg="del">
          <ac:chgData name="Ewa Deskur-Kalinowska" userId="2510fadc-3010-4828-be55-7f38d6c397b5" providerId="ADAL" clId="{909CEC01-D3E2-4B1C-8845-631D75B7BE2B}" dt="2026-10-27T14:11:06.068" v="1121" actId="478"/>
          <ac:spMkLst>
            <pc:docMk/>
            <pc:sldMk cId="125549696" sldId="259"/>
            <ac:spMk id="5" creationId="{652C4DD3-B0F0-4B34-BEA4-CD52077C7683}"/>
          </ac:spMkLst>
        </pc:spChg>
        <pc:spChg chg="mod">
          <ac:chgData name="Ewa Deskur-Kalinowska" userId="2510fadc-3010-4828-be55-7f38d6c397b5" providerId="ADAL" clId="{909CEC01-D3E2-4B1C-8845-631D75B7BE2B}" dt="2026-10-27T14:52:01.012" v="1608" actId="20577"/>
          <ac:spMkLst>
            <pc:docMk/>
            <pc:sldMk cId="125549696" sldId="259"/>
            <ac:spMk id="6" creationId="{6B57824A-4653-4539-B95B-AFAF6C8EE4AB}"/>
          </ac:spMkLst>
        </pc:spChg>
        <pc:spChg chg="add mod">
          <ac:chgData name="Ewa Deskur-Kalinowska" userId="2510fadc-3010-4828-be55-7f38d6c397b5" providerId="ADAL" clId="{909CEC01-D3E2-4B1C-8845-631D75B7BE2B}" dt="2026-10-27T14:51:44.004" v="1607" actId="20577"/>
          <ac:spMkLst>
            <pc:docMk/>
            <pc:sldMk cId="125549696" sldId="259"/>
            <ac:spMk id="7" creationId="{2D550401-52C5-6945-8A50-DC4C2FB876C3}"/>
          </ac:spMkLst>
        </pc:spChg>
        <pc:picChg chg="add del">
          <ac:chgData name="Ewa Deskur-Kalinowska" userId="2510fadc-3010-4828-be55-7f38d6c397b5" providerId="ADAL" clId="{909CEC01-D3E2-4B1C-8845-631D75B7BE2B}" dt="2026-10-27T14:49:31.220" v="1510" actId="478"/>
          <ac:picMkLst>
            <pc:docMk/>
            <pc:sldMk cId="125549696" sldId="259"/>
            <ac:picMk id="3" creationId="{48682C96-9B0C-3FBC-BE81-775B644BB04D}"/>
          </ac:picMkLst>
        </pc:picChg>
        <pc:picChg chg="add mod ord">
          <ac:chgData name="Ewa Deskur-Kalinowska" userId="2510fadc-3010-4828-be55-7f38d6c397b5" providerId="ADAL" clId="{909CEC01-D3E2-4B1C-8845-631D75B7BE2B}" dt="2026-10-27T14:49:40.762" v="1512" actId="1076"/>
          <ac:picMkLst>
            <pc:docMk/>
            <pc:sldMk cId="125549696" sldId="259"/>
            <ac:picMk id="9" creationId="{97333E23-6BD6-03C0-5EF6-8CB206036005}"/>
          </ac:picMkLst>
        </pc:picChg>
      </pc:sldChg>
      <pc:sldChg chg="addSp delSp modSp new mod modClrScheme chgLayout">
        <pc:chgData name="Ewa Deskur-Kalinowska" userId="2510fadc-3010-4828-be55-7f38d6c397b5" providerId="ADAL" clId="{909CEC01-D3E2-4B1C-8845-631D75B7BE2B}" dt="2026-10-28T14:20:13.956" v="2156" actId="700"/>
        <pc:sldMkLst>
          <pc:docMk/>
          <pc:sldMk cId="656458469" sldId="259"/>
        </pc:sldMkLst>
        <pc:spChg chg="del mod ord">
          <ac:chgData name="Ewa Deskur-Kalinowska" userId="2510fadc-3010-4828-be55-7f38d6c397b5" providerId="ADAL" clId="{909CEC01-D3E2-4B1C-8845-631D75B7BE2B}" dt="2026-10-28T14:19:37.394" v="2155" actId="700"/>
          <ac:spMkLst>
            <pc:docMk/>
            <pc:sldMk cId="656458469" sldId="259"/>
            <ac:spMk id="2" creationId="{A0B437E9-772E-1625-130C-1C7B00EE558B}"/>
          </ac:spMkLst>
        </pc:spChg>
        <pc:spChg chg="del mod ord">
          <ac:chgData name="Ewa Deskur-Kalinowska" userId="2510fadc-3010-4828-be55-7f38d6c397b5" providerId="ADAL" clId="{909CEC01-D3E2-4B1C-8845-631D75B7BE2B}" dt="2026-10-28T14:19:37.394" v="2155" actId="700"/>
          <ac:spMkLst>
            <pc:docMk/>
            <pc:sldMk cId="656458469" sldId="259"/>
            <ac:spMk id="3" creationId="{D9C48EA0-B8F4-CD7A-36C0-30CB2F0F8DAB}"/>
          </ac:spMkLst>
        </pc:spChg>
        <pc:spChg chg="add del mod ord">
          <ac:chgData name="Ewa Deskur-Kalinowska" userId="2510fadc-3010-4828-be55-7f38d6c397b5" providerId="ADAL" clId="{909CEC01-D3E2-4B1C-8845-631D75B7BE2B}" dt="2026-10-28T14:20:13.956" v="2156" actId="700"/>
          <ac:spMkLst>
            <pc:docMk/>
            <pc:sldMk cId="656458469" sldId="259"/>
            <ac:spMk id="4" creationId="{36ED0925-E1EA-EEC9-47F8-A54612BC751B}"/>
          </ac:spMkLst>
        </pc:spChg>
        <pc:spChg chg="add del mod ord">
          <ac:chgData name="Ewa Deskur-Kalinowska" userId="2510fadc-3010-4828-be55-7f38d6c397b5" providerId="ADAL" clId="{909CEC01-D3E2-4B1C-8845-631D75B7BE2B}" dt="2026-10-28T14:20:13.956" v="2156" actId="700"/>
          <ac:spMkLst>
            <pc:docMk/>
            <pc:sldMk cId="656458469" sldId="259"/>
            <ac:spMk id="5" creationId="{BDF4486E-AE65-4469-C5C0-D70F3EE8C219}"/>
          </ac:spMkLst>
        </pc:spChg>
        <pc:spChg chg="add del mod ord">
          <ac:chgData name="Ewa Deskur-Kalinowska" userId="2510fadc-3010-4828-be55-7f38d6c397b5" providerId="ADAL" clId="{909CEC01-D3E2-4B1C-8845-631D75B7BE2B}" dt="2026-10-28T14:20:13.956" v="2156" actId="700"/>
          <ac:spMkLst>
            <pc:docMk/>
            <pc:sldMk cId="656458469" sldId="259"/>
            <ac:spMk id="6" creationId="{52D95FA2-C1A8-E4A3-C7E9-1EFBA29C9D5E}"/>
          </ac:spMkLst>
        </pc:spChg>
        <pc:spChg chg="add del mod ord">
          <ac:chgData name="Ewa Deskur-Kalinowska" userId="2510fadc-3010-4828-be55-7f38d6c397b5" providerId="ADAL" clId="{909CEC01-D3E2-4B1C-8845-631D75B7BE2B}" dt="2026-10-28T14:20:13.956" v="2156" actId="700"/>
          <ac:spMkLst>
            <pc:docMk/>
            <pc:sldMk cId="656458469" sldId="259"/>
            <ac:spMk id="7" creationId="{7186C7E6-B61A-C47D-1321-1356D1550147}"/>
          </ac:spMkLst>
        </pc:spChg>
        <pc:spChg chg="add del mod ord">
          <ac:chgData name="Ewa Deskur-Kalinowska" userId="2510fadc-3010-4828-be55-7f38d6c397b5" providerId="ADAL" clId="{909CEC01-D3E2-4B1C-8845-631D75B7BE2B}" dt="2026-10-28T14:20:13.956" v="2156" actId="700"/>
          <ac:spMkLst>
            <pc:docMk/>
            <pc:sldMk cId="656458469" sldId="259"/>
            <ac:spMk id="8" creationId="{96F7964A-0FF8-1D62-D4AE-C88687D31940}"/>
          </ac:spMkLst>
        </pc:spChg>
        <pc:spChg chg="add mod ord">
          <ac:chgData name="Ewa Deskur-Kalinowska" userId="2510fadc-3010-4828-be55-7f38d6c397b5" providerId="ADAL" clId="{909CEC01-D3E2-4B1C-8845-631D75B7BE2B}" dt="2026-10-28T14:20:13.956" v="2156" actId="700"/>
          <ac:spMkLst>
            <pc:docMk/>
            <pc:sldMk cId="656458469" sldId="259"/>
            <ac:spMk id="9" creationId="{A5EBCBB3-AA26-9C26-2A52-AB8C29BDE19F}"/>
          </ac:spMkLst>
        </pc:spChg>
        <pc:spChg chg="add mod ord">
          <ac:chgData name="Ewa Deskur-Kalinowska" userId="2510fadc-3010-4828-be55-7f38d6c397b5" providerId="ADAL" clId="{909CEC01-D3E2-4B1C-8845-631D75B7BE2B}" dt="2026-10-28T14:20:13.956" v="2156" actId="700"/>
          <ac:spMkLst>
            <pc:docMk/>
            <pc:sldMk cId="656458469" sldId="259"/>
            <ac:spMk id="10" creationId="{AE97AE20-7249-ADA8-EF90-F07C5FEB08D4}"/>
          </ac:spMkLst>
        </pc:spChg>
        <pc:spChg chg="add mod ord">
          <ac:chgData name="Ewa Deskur-Kalinowska" userId="2510fadc-3010-4828-be55-7f38d6c397b5" providerId="ADAL" clId="{909CEC01-D3E2-4B1C-8845-631D75B7BE2B}" dt="2026-10-28T14:20:13.956" v="2156" actId="700"/>
          <ac:spMkLst>
            <pc:docMk/>
            <pc:sldMk cId="656458469" sldId="259"/>
            <ac:spMk id="11" creationId="{9D861DDB-F997-9F0B-8468-927C15C441C3}"/>
          </ac:spMkLst>
        </pc:spChg>
      </pc:sldChg>
      <pc:sldChg chg="addSp delSp modSp new mod modClrScheme chgLayout">
        <pc:chgData name="Ewa Deskur-Kalinowska" userId="2510fadc-3010-4828-be55-7f38d6c397b5" providerId="ADAL" clId="{909CEC01-D3E2-4B1C-8845-631D75B7BE2B}" dt="2026-10-28T14:20:22.132" v="2158" actId="700"/>
        <pc:sldMkLst>
          <pc:docMk/>
          <pc:sldMk cId="1072143951" sldId="260"/>
        </pc:sldMkLst>
        <pc:spChg chg="del mod ord">
          <ac:chgData name="Ewa Deskur-Kalinowska" userId="2510fadc-3010-4828-be55-7f38d6c397b5" providerId="ADAL" clId="{909CEC01-D3E2-4B1C-8845-631D75B7BE2B}" dt="2026-10-28T14:20:22.132" v="2158" actId="700"/>
          <ac:spMkLst>
            <pc:docMk/>
            <pc:sldMk cId="1072143951" sldId="260"/>
            <ac:spMk id="2" creationId="{103D96E8-21CA-1065-0062-8BF155F703B1}"/>
          </ac:spMkLst>
        </pc:spChg>
        <pc:spChg chg="del mod ord">
          <ac:chgData name="Ewa Deskur-Kalinowska" userId="2510fadc-3010-4828-be55-7f38d6c397b5" providerId="ADAL" clId="{909CEC01-D3E2-4B1C-8845-631D75B7BE2B}" dt="2026-10-28T14:20:22.132" v="2158" actId="700"/>
          <ac:spMkLst>
            <pc:docMk/>
            <pc:sldMk cId="1072143951" sldId="260"/>
            <ac:spMk id="3" creationId="{FA9393C0-1E03-FA1A-5CAF-94A93EB41997}"/>
          </ac:spMkLst>
        </pc:spChg>
        <pc:spChg chg="del">
          <ac:chgData name="Ewa Deskur-Kalinowska" userId="2510fadc-3010-4828-be55-7f38d6c397b5" providerId="ADAL" clId="{909CEC01-D3E2-4B1C-8845-631D75B7BE2B}" dt="2026-10-28T14:20:22.132" v="2158" actId="700"/>
          <ac:spMkLst>
            <pc:docMk/>
            <pc:sldMk cId="1072143951" sldId="260"/>
            <ac:spMk id="4" creationId="{9BE0E7DA-01A2-6815-9349-48CFCCD7D87D}"/>
          </ac:spMkLst>
        </pc:spChg>
        <pc:spChg chg="add mod ord">
          <ac:chgData name="Ewa Deskur-Kalinowska" userId="2510fadc-3010-4828-be55-7f38d6c397b5" providerId="ADAL" clId="{909CEC01-D3E2-4B1C-8845-631D75B7BE2B}" dt="2026-10-28T14:20:22.132" v="2158" actId="700"/>
          <ac:spMkLst>
            <pc:docMk/>
            <pc:sldMk cId="1072143951" sldId="260"/>
            <ac:spMk id="5" creationId="{BDAF5E19-1494-A67A-F86B-BA5069B778BA}"/>
          </ac:spMkLst>
        </pc:spChg>
        <pc:spChg chg="add mod ord">
          <ac:chgData name="Ewa Deskur-Kalinowska" userId="2510fadc-3010-4828-be55-7f38d6c397b5" providerId="ADAL" clId="{909CEC01-D3E2-4B1C-8845-631D75B7BE2B}" dt="2026-10-28T14:20:22.132" v="2158" actId="700"/>
          <ac:spMkLst>
            <pc:docMk/>
            <pc:sldMk cId="1072143951" sldId="260"/>
            <ac:spMk id="6" creationId="{88D5CED6-FEBE-01ED-0FE0-E5DCE9A0CE72}"/>
          </ac:spMkLst>
        </pc:spChg>
      </pc:sldChg>
      <pc:sldChg chg="addSp delSp modSp del mod ord">
        <pc:chgData name="Ewa Deskur-Kalinowska" userId="2510fadc-3010-4828-be55-7f38d6c397b5" providerId="ADAL" clId="{909CEC01-D3E2-4B1C-8845-631D75B7BE2B}" dt="2026-10-28T14:19:01.300" v="2137" actId="47"/>
        <pc:sldMkLst>
          <pc:docMk/>
          <pc:sldMk cId="3067751349" sldId="260"/>
        </pc:sldMkLst>
        <pc:spChg chg="del">
          <ac:chgData name="Ewa Deskur-Kalinowska" userId="2510fadc-3010-4828-be55-7f38d6c397b5" providerId="ADAL" clId="{909CEC01-D3E2-4B1C-8845-631D75B7BE2B}" dt="2026-10-27T14:38:47.138" v="1302" actId="478"/>
          <ac:spMkLst>
            <pc:docMk/>
            <pc:sldMk cId="3067751349" sldId="260"/>
            <ac:spMk id="2" creationId="{2B2F3E0C-4EEF-4F7D-8CC8-68EC59A2941C}"/>
          </ac:spMkLst>
        </pc:spChg>
        <pc:spChg chg="mod">
          <ac:chgData name="Ewa Deskur-Kalinowska" userId="2510fadc-3010-4828-be55-7f38d6c397b5" providerId="ADAL" clId="{909CEC01-D3E2-4B1C-8845-631D75B7BE2B}" dt="2026-10-27T14:46:59.375" v="1482" actId="20577"/>
          <ac:spMkLst>
            <pc:docMk/>
            <pc:sldMk cId="3067751349" sldId="260"/>
            <ac:spMk id="3" creationId="{20B76DFE-81EB-443A-BD72-B8532233D7C5}"/>
          </ac:spMkLst>
        </pc:spChg>
        <pc:spChg chg="mod">
          <ac:chgData name="Ewa Deskur-Kalinowska" userId="2510fadc-3010-4828-be55-7f38d6c397b5" providerId="ADAL" clId="{909CEC01-D3E2-4B1C-8845-631D75B7BE2B}" dt="2026-10-27T14:39:53.425" v="1310" actId="20577"/>
          <ac:spMkLst>
            <pc:docMk/>
            <pc:sldMk cId="3067751349" sldId="260"/>
            <ac:spMk id="5" creationId="{D5A38B6F-66A3-4659-B672-655649AC42AD}"/>
          </ac:spMkLst>
        </pc:spChg>
        <pc:picChg chg="add mod">
          <ac:chgData name="Ewa Deskur-Kalinowska" userId="2510fadc-3010-4828-be55-7f38d6c397b5" providerId="ADAL" clId="{909CEC01-D3E2-4B1C-8845-631D75B7BE2B}" dt="2026-10-27T14:50:20.038" v="1518" actId="1076"/>
          <ac:picMkLst>
            <pc:docMk/>
            <pc:sldMk cId="3067751349" sldId="260"/>
            <ac:picMk id="6" creationId="{404F7AC5-5374-C6D9-34BD-CD6E8CF613D8}"/>
          </ac:picMkLst>
        </pc:picChg>
        <pc:picChg chg="add del mod">
          <ac:chgData name="Ewa Deskur-Kalinowska" userId="2510fadc-3010-4828-be55-7f38d6c397b5" providerId="ADAL" clId="{909CEC01-D3E2-4B1C-8845-631D75B7BE2B}" dt="2026-10-27T14:43:52.845" v="1435" actId="478"/>
          <ac:picMkLst>
            <pc:docMk/>
            <pc:sldMk cId="3067751349" sldId="260"/>
            <ac:picMk id="8" creationId="{E5A460BE-8E9E-B471-B276-0B0DC5861B74}"/>
          </ac:picMkLst>
        </pc:picChg>
        <pc:picChg chg="add mod modCrop">
          <ac:chgData name="Ewa Deskur-Kalinowska" userId="2510fadc-3010-4828-be55-7f38d6c397b5" providerId="ADAL" clId="{909CEC01-D3E2-4B1C-8845-631D75B7BE2B}" dt="2026-10-27T14:50:20.038" v="1518" actId="1076"/>
          <ac:picMkLst>
            <pc:docMk/>
            <pc:sldMk cId="3067751349" sldId="260"/>
            <ac:picMk id="10" creationId="{F8F89C9F-A683-7C6B-017F-7FBE624CE0EE}"/>
          </ac:picMkLst>
        </pc:picChg>
      </pc:sldChg>
      <pc:sldChg chg="addSp delSp modSp new mod modClrScheme chgLayout">
        <pc:chgData name="Ewa Deskur-Kalinowska" userId="2510fadc-3010-4828-be55-7f38d6c397b5" providerId="ADAL" clId="{909CEC01-D3E2-4B1C-8845-631D75B7BE2B}" dt="2026-10-28T14:20:42.933" v="2160" actId="700"/>
        <pc:sldMkLst>
          <pc:docMk/>
          <pc:sldMk cId="724770567" sldId="261"/>
        </pc:sldMkLst>
        <pc:spChg chg="del">
          <ac:chgData name="Ewa Deskur-Kalinowska" userId="2510fadc-3010-4828-be55-7f38d6c397b5" providerId="ADAL" clId="{909CEC01-D3E2-4B1C-8845-631D75B7BE2B}" dt="2026-10-28T14:20:42.933" v="2160" actId="700"/>
          <ac:spMkLst>
            <pc:docMk/>
            <pc:sldMk cId="724770567" sldId="261"/>
            <ac:spMk id="2" creationId="{11BFFD45-F64B-0E2D-B282-46E56AE10625}"/>
          </ac:spMkLst>
        </pc:spChg>
        <pc:spChg chg="del mod ord">
          <ac:chgData name="Ewa Deskur-Kalinowska" userId="2510fadc-3010-4828-be55-7f38d6c397b5" providerId="ADAL" clId="{909CEC01-D3E2-4B1C-8845-631D75B7BE2B}" dt="2026-10-28T14:20:42.933" v="2160" actId="700"/>
          <ac:spMkLst>
            <pc:docMk/>
            <pc:sldMk cId="724770567" sldId="261"/>
            <ac:spMk id="3" creationId="{DD24BD51-A16F-EF30-BD93-9B56A05B6FB4}"/>
          </ac:spMkLst>
        </pc:spChg>
        <pc:spChg chg="add mod ord">
          <ac:chgData name="Ewa Deskur-Kalinowska" userId="2510fadc-3010-4828-be55-7f38d6c397b5" providerId="ADAL" clId="{909CEC01-D3E2-4B1C-8845-631D75B7BE2B}" dt="2026-10-28T14:20:42.933" v="2160" actId="700"/>
          <ac:spMkLst>
            <pc:docMk/>
            <pc:sldMk cId="724770567" sldId="261"/>
            <ac:spMk id="4" creationId="{573692EE-EA42-211E-1D89-488B83C23711}"/>
          </ac:spMkLst>
        </pc:spChg>
        <pc:spChg chg="add mod ord">
          <ac:chgData name="Ewa Deskur-Kalinowska" userId="2510fadc-3010-4828-be55-7f38d6c397b5" providerId="ADAL" clId="{909CEC01-D3E2-4B1C-8845-631D75B7BE2B}" dt="2026-10-28T14:20:42.933" v="2160" actId="700"/>
          <ac:spMkLst>
            <pc:docMk/>
            <pc:sldMk cId="724770567" sldId="261"/>
            <ac:spMk id="5" creationId="{C112EDF9-A84F-D339-01D4-8F5393C31E07}"/>
          </ac:spMkLst>
        </pc:spChg>
      </pc:sldChg>
      <pc:sldChg chg="addSp delSp modSp del mod">
        <pc:chgData name="Ewa Deskur-Kalinowska" userId="2510fadc-3010-4828-be55-7f38d6c397b5" providerId="ADAL" clId="{909CEC01-D3E2-4B1C-8845-631D75B7BE2B}" dt="2026-10-28T14:19:02.180" v="2138" actId="47"/>
        <pc:sldMkLst>
          <pc:docMk/>
          <pc:sldMk cId="1114035236" sldId="261"/>
        </pc:sldMkLst>
        <pc:spChg chg="add mod">
          <ac:chgData name="Ewa Deskur-Kalinowska" userId="2510fadc-3010-4828-be55-7f38d6c397b5" providerId="ADAL" clId="{909CEC01-D3E2-4B1C-8845-631D75B7BE2B}" dt="2026-10-27T14:52:38.349" v="1617" actId="1076"/>
          <ac:spMkLst>
            <pc:docMk/>
            <pc:sldMk cId="1114035236" sldId="261"/>
            <ac:spMk id="2" creationId="{B87EC58A-F799-1A1B-C900-FF66A0C338CA}"/>
          </ac:spMkLst>
        </pc:spChg>
        <pc:spChg chg="del">
          <ac:chgData name="Ewa Deskur-Kalinowska" userId="2510fadc-3010-4828-be55-7f38d6c397b5" providerId="ADAL" clId="{909CEC01-D3E2-4B1C-8845-631D75B7BE2B}" dt="2026-10-27T14:52:23.935" v="1613" actId="478"/>
          <ac:spMkLst>
            <pc:docMk/>
            <pc:sldMk cId="1114035236" sldId="261"/>
            <ac:spMk id="3" creationId="{FD463A3B-99DE-4B2B-A3AA-1D2399777D07}"/>
          </ac:spMkLst>
        </pc:spChg>
        <pc:spChg chg="add mod">
          <ac:chgData name="Ewa Deskur-Kalinowska" userId="2510fadc-3010-4828-be55-7f38d6c397b5" providerId="ADAL" clId="{909CEC01-D3E2-4B1C-8845-631D75B7BE2B}" dt="2026-10-27T14:53:13.031" v="1618" actId="20577"/>
          <ac:spMkLst>
            <pc:docMk/>
            <pc:sldMk cId="1114035236" sldId="261"/>
            <ac:spMk id="5" creationId="{E525A66C-3F34-7F54-456A-A6C222E5A714}"/>
          </ac:spMkLst>
        </pc:spChg>
        <pc:spChg chg="del">
          <ac:chgData name="Ewa Deskur-Kalinowska" userId="2510fadc-3010-4828-be55-7f38d6c397b5" providerId="ADAL" clId="{909CEC01-D3E2-4B1C-8845-631D75B7BE2B}" dt="2026-10-27T14:52:31.248" v="1615" actId="478"/>
          <ac:spMkLst>
            <pc:docMk/>
            <pc:sldMk cId="1114035236" sldId="261"/>
            <ac:spMk id="6" creationId="{EFF41E77-0793-444B-A70E-6D42C1DE233F}"/>
          </ac:spMkLst>
        </pc:spChg>
        <pc:spChg chg="add del mod">
          <ac:chgData name="Ewa Deskur-Kalinowska" userId="2510fadc-3010-4828-be55-7f38d6c397b5" providerId="ADAL" clId="{909CEC01-D3E2-4B1C-8845-631D75B7BE2B}" dt="2026-10-27T14:52:34.103" v="1616" actId="478"/>
          <ac:spMkLst>
            <pc:docMk/>
            <pc:sldMk cId="1114035236" sldId="261"/>
            <ac:spMk id="8" creationId="{839B77DC-1972-11B4-BD12-CBD65F1F6746}"/>
          </ac:spMkLst>
        </pc:spChg>
        <pc:picChg chg="add mod">
          <ac:chgData name="Ewa Deskur-Kalinowska" userId="2510fadc-3010-4828-be55-7f38d6c397b5" providerId="ADAL" clId="{909CEC01-D3E2-4B1C-8845-631D75B7BE2B}" dt="2026-10-27T14:52:08.923" v="1609"/>
          <ac:picMkLst>
            <pc:docMk/>
            <pc:sldMk cId="1114035236" sldId="261"/>
            <ac:picMk id="4" creationId="{806CA203-8B6E-ACB1-8970-DAF29D5055AE}"/>
          </ac:picMkLst>
        </pc:picChg>
      </pc:sldChg>
      <pc:sldChg chg="del">
        <pc:chgData name="Ewa Deskur-Kalinowska" userId="2510fadc-3010-4828-be55-7f38d6c397b5" providerId="ADAL" clId="{909CEC01-D3E2-4B1C-8845-631D75B7BE2B}" dt="2026-10-27T14:10:05.267" v="1113" actId="47"/>
        <pc:sldMkLst>
          <pc:docMk/>
          <pc:sldMk cId="1045581849" sldId="262"/>
        </pc:sldMkLst>
      </pc:sldChg>
      <pc:sldChg chg="del">
        <pc:chgData name="Ewa Deskur-Kalinowska" userId="2510fadc-3010-4828-be55-7f38d6c397b5" providerId="ADAL" clId="{909CEC01-D3E2-4B1C-8845-631D75B7BE2B}" dt="2026-10-27T14:10:07.450" v="1114" actId="47"/>
        <pc:sldMkLst>
          <pc:docMk/>
          <pc:sldMk cId="763678548" sldId="263"/>
        </pc:sldMkLst>
      </pc:sldChg>
      <pc:sldChg chg="addSp delSp modSp add del mod">
        <pc:chgData name="Ewa Deskur-Kalinowska" userId="2510fadc-3010-4828-be55-7f38d6c397b5" providerId="ADAL" clId="{909CEC01-D3E2-4B1C-8845-631D75B7BE2B}" dt="2026-10-28T14:18:58.236" v="2134" actId="47"/>
        <pc:sldMkLst>
          <pc:docMk/>
          <pc:sldMk cId="1793890199" sldId="264"/>
        </pc:sldMkLst>
        <pc:spChg chg="mod">
          <ac:chgData name="Ewa Deskur-Kalinowska" userId="2510fadc-3010-4828-be55-7f38d6c397b5" providerId="ADAL" clId="{909CEC01-D3E2-4B1C-8845-631D75B7BE2B}" dt="2026-10-27T13:16:23.046" v="325" actId="14100"/>
          <ac:spMkLst>
            <pc:docMk/>
            <pc:sldMk cId="1793890199" sldId="264"/>
            <ac:spMk id="4" creationId="{A5976665-E58D-C9EF-038C-EA05081DA7E1}"/>
          </ac:spMkLst>
        </pc:spChg>
        <pc:spChg chg="del">
          <ac:chgData name="Ewa Deskur-Kalinowska" userId="2510fadc-3010-4828-be55-7f38d6c397b5" providerId="ADAL" clId="{909CEC01-D3E2-4B1C-8845-631D75B7BE2B}" dt="2026-10-27T14:49:53.804" v="1513" actId="478"/>
          <ac:spMkLst>
            <pc:docMk/>
            <pc:sldMk cId="1793890199" sldId="264"/>
            <ac:spMk id="19" creationId="{03B1249B-257B-2EA4-94BB-B5358437B015}"/>
          </ac:spMkLst>
        </pc:spChg>
        <pc:spChg chg="mod">
          <ac:chgData name="Ewa Deskur-Kalinowska" userId="2510fadc-3010-4828-be55-7f38d6c397b5" providerId="ADAL" clId="{909CEC01-D3E2-4B1C-8845-631D75B7BE2B}" dt="2026-10-27T13:51:02.443" v="581" actId="20577"/>
          <ac:spMkLst>
            <pc:docMk/>
            <pc:sldMk cId="1793890199" sldId="264"/>
            <ac:spMk id="20" creationId="{BD6E2137-F71B-3455-4AA9-9580E8BF96F4}"/>
          </ac:spMkLst>
        </pc:spChg>
        <pc:picChg chg="del">
          <ac:chgData name="Ewa Deskur-Kalinowska" userId="2510fadc-3010-4828-be55-7f38d6c397b5" providerId="ADAL" clId="{909CEC01-D3E2-4B1C-8845-631D75B7BE2B}" dt="2026-10-27T13:16:06.961" v="314" actId="478"/>
          <ac:picMkLst>
            <pc:docMk/>
            <pc:sldMk cId="1793890199" sldId="264"/>
            <ac:picMk id="3" creationId="{4C9148B9-12F9-0CAD-8E5C-1A6DB83F1E0C}"/>
          </ac:picMkLst>
        </pc:picChg>
        <pc:picChg chg="add mod ord">
          <ac:chgData name="Ewa Deskur-Kalinowska" userId="2510fadc-3010-4828-be55-7f38d6c397b5" providerId="ADAL" clId="{909CEC01-D3E2-4B1C-8845-631D75B7BE2B}" dt="2026-10-27T14:49:56.426" v="1514" actId="1076"/>
          <ac:picMkLst>
            <pc:docMk/>
            <pc:sldMk cId="1793890199" sldId="264"/>
            <ac:picMk id="5" creationId="{9ABE11A4-8D82-1A78-E34A-1F84CFC5A09B}"/>
          </ac:picMkLst>
        </pc:picChg>
      </pc:sldChg>
      <pc:sldChg chg="addSp delSp modSp add del mod">
        <pc:chgData name="Ewa Deskur-Kalinowska" userId="2510fadc-3010-4828-be55-7f38d6c397b5" providerId="ADAL" clId="{909CEC01-D3E2-4B1C-8845-631D75B7BE2B}" dt="2026-10-28T14:18:59.059" v="2135" actId="47"/>
        <pc:sldMkLst>
          <pc:docMk/>
          <pc:sldMk cId="3941936334" sldId="265"/>
        </pc:sldMkLst>
        <pc:spChg chg="mod">
          <ac:chgData name="Ewa Deskur-Kalinowska" userId="2510fadc-3010-4828-be55-7f38d6c397b5" providerId="ADAL" clId="{909CEC01-D3E2-4B1C-8845-631D75B7BE2B}" dt="2026-10-27T13:51:19.037" v="587" actId="20577"/>
          <ac:spMkLst>
            <pc:docMk/>
            <pc:sldMk cId="3941936334" sldId="265"/>
            <ac:spMk id="4" creationId="{CB7D479B-AB3C-5F38-0594-5984F02E6ACC}"/>
          </ac:spMkLst>
        </pc:spChg>
        <pc:spChg chg="del">
          <ac:chgData name="Ewa Deskur-Kalinowska" userId="2510fadc-3010-4828-be55-7f38d6c397b5" providerId="ADAL" clId="{909CEC01-D3E2-4B1C-8845-631D75B7BE2B}" dt="2026-10-27T13:51:58.770" v="588" actId="478"/>
          <ac:spMkLst>
            <pc:docMk/>
            <pc:sldMk cId="3941936334" sldId="265"/>
            <ac:spMk id="19" creationId="{DF8C3DC3-FD0F-C419-ADB5-683BDF8BF5B1}"/>
          </ac:spMkLst>
        </pc:spChg>
        <pc:spChg chg="mod">
          <ac:chgData name="Ewa Deskur-Kalinowska" userId="2510fadc-3010-4828-be55-7f38d6c397b5" providerId="ADAL" clId="{909CEC01-D3E2-4B1C-8845-631D75B7BE2B}" dt="2026-10-27T13:58:05.588" v="808" actId="20577"/>
          <ac:spMkLst>
            <pc:docMk/>
            <pc:sldMk cId="3941936334" sldId="265"/>
            <ac:spMk id="20" creationId="{F9691FCF-B38F-EFDD-A386-24B8B83A5F4E}"/>
          </ac:spMkLst>
        </pc:spChg>
        <pc:picChg chg="add mod ord">
          <ac:chgData name="Ewa Deskur-Kalinowska" userId="2510fadc-3010-4828-be55-7f38d6c397b5" providerId="ADAL" clId="{909CEC01-D3E2-4B1C-8845-631D75B7BE2B}" dt="2026-10-27T14:50:06.060" v="1516" actId="1076"/>
          <ac:picMkLst>
            <pc:docMk/>
            <pc:sldMk cId="3941936334" sldId="265"/>
            <ac:picMk id="3" creationId="{AD82C16B-4673-AD12-28B3-043C67B11C8B}"/>
          </ac:picMkLst>
        </pc:picChg>
        <pc:picChg chg="del">
          <ac:chgData name="Ewa Deskur-Kalinowska" userId="2510fadc-3010-4828-be55-7f38d6c397b5" providerId="ADAL" clId="{909CEC01-D3E2-4B1C-8845-631D75B7BE2B}" dt="2026-10-27T13:52:13.527" v="593" actId="478"/>
          <ac:picMkLst>
            <pc:docMk/>
            <pc:sldMk cId="3941936334" sldId="265"/>
            <ac:picMk id="5" creationId="{32ABF701-8162-A26E-6420-989B457338AC}"/>
          </ac:picMkLst>
        </pc:picChg>
      </pc:sldChg>
      <pc:sldChg chg="addSp delSp modSp add del mod">
        <pc:chgData name="Ewa Deskur-Kalinowska" userId="2510fadc-3010-4828-be55-7f38d6c397b5" providerId="ADAL" clId="{909CEC01-D3E2-4B1C-8845-631D75B7BE2B}" dt="2026-10-28T14:19:00.316" v="2136" actId="47"/>
        <pc:sldMkLst>
          <pc:docMk/>
          <pc:sldMk cId="3231552454" sldId="266"/>
        </pc:sldMkLst>
        <pc:spChg chg="mod">
          <ac:chgData name="Ewa Deskur-Kalinowska" userId="2510fadc-3010-4828-be55-7f38d6c397b5" providerId="ADAL" clId="{909CEC01-D3E2-4B1C-8845-631D75B7BE2B}" dt="2026-10-27T13:58:34.529" v="819" actId="20577"/>
          <ac:spMkLst>
            <pc:docMk/>
            <pc:sldMk cId="3231552454" sldId="266"/>
            <ac:spMk id="4" creationId="{57B77410-A389-BF53-E5F6-AB1845017FF9}"/>
          </ac:spMkLst>
        </pc:spChg>
        <pc:spChg chg="mod">
          <ac:chgData name="Ewa Deskur-Kalinowska" userId="2510fadc-3010-4828-be55-7f38d6c397b5" providerId="ADAL" clId="{909CEC01-D3E2-4B1C-8845-631D75B7BE2B}" dt="2026-10-27T14:09:48.586" v="1112" actId="20577"/>
          <ac:spMkLst>
            <pc:docMk/>
            <pc:sldMk cId="3231552454" sldId="266"/>
            <ac:spMk id="20" creationId="{B931F1A5-D8B0-5318-F34A-0EB4B7BC7827}"/>
          </ac:spMkLst>
        </pc:spChg>
        <pc:picChg chg="del">
          <ac:chgData name="Ewa Deskur-Kalinowska" userId="2510fadc-3010-4828-be55-7f38d6c397b5" providerId="ADAL" clId="{909CEC01-D3E2-4B1C-8845-631D75B7BE2B}" dt="2026-10-27T14:01:22.854" v="824" actId="478"/>
          <ac:picMkLst>
            <pc:docMk/>
            <pc:sldMk cId="3231552454" sldId="266"/>
            <ac:picMk id="3" creationId="{79FDBB64-C0B2-A944-F5B8-2D8A28A5313F}"/>
          </ac:picMkLst>
        </pc:picChg>
        <pc:picChg chg="add mod ord">
          <ac:chgData name="Ewa Deskur-Kalinowska" userId="2510fadc-3010-4828-be55-7f38d6c397b5" providerId="ADAL" clId="{909CEC01-D3E2-4B1C-8845-631D75B7BE2B}" dt="2026-10-27T14:50:09.432" v="1517" actId="1076"/>
          <ac:picMkLst>
            <pc:docMk/>
            <pc:sldMk cId="3231552454" sldId="266"/>
            <ac:picMk id="5" creationId="{99CD0318-1537-7012-7BC3-7BEA7B6B1414}"/>
          </ac:picMkLst>
        </pc:picChg>
        <pc:picChg chg="add del mod">
          <ac:chgData name="Ewa Deskur-Kalinowska" userId="2510fadc-3010-4828-be55-7f38d6c397b5" providerId="ADAL" clId="{909CEC01-D3E2-4B1C-8845-631D75B7BE2B}" dt="2026-10-27T14:10:57.521" v="1118" actId="21"/>
          <ac:picMkLst>
            <pc:docMk/>
            <pc:sldMk cId="3231552454" sldId="266"/>
            <ac:picMk id="7" creationId="{226878CA-D26B-F8AF-A015-4DC5D6F3685A}"/>
          </ac:picMkLst>
        </pc:picChg>
        <pc:picChg chg="add del mod">
          <ac:chgData name="Ewa Deskur-Kalinowska" userId="2510fadc-3010-4828-be55-7f38d6c397b5" providerId="ADAL" clId="{909CEC01-D3E2-4B1C-8845-631D75B7BE2B}" dt="2026-10-27T14:39:38.418" v="1307" actId="21"/>
          <ac:picMkLst>
            <pc:docMk/>
            <pc:sldMk cId="3231552454" sldId="266"/>
            <ac:picMk id="9" creationId="{F4BCEC37-E450-F346-19FB-1F241483DFCA}"/>
          </ac:picMkLst>
        </pc:picChg>
      </pc:sldChg>
      <pc:sldChg chg="addSp delSp modSp add del mod ord">
        <pc:chgData name="Ewa Deskur-Kalinowska" userId="2510fadc-3010-4828-be55-7f38d6c397b5" providerId="ADAL" clId="{909CEC01-D3E2-4B1C-8845-631D75B7BE2B}" dt="2026-10-28T14:19:03.366" v="2139" actId="47"/>
        <pc:sldMkLst>
          <pc:docMk/>
          <pc:sldMk cId="3952740153" sldId="267"/>
        </pc:sldMkLst>
        <pc:spChg chg="mod">
          <ac:chgData name="Ewa Deskur-Kalinowska" userId="2510fadc-3010-4828-be55-7f38d6c397b5" providerId="ADAL" clId="{909CEC01-D3E2-4B1C-8845-631D75B7BE2B}" dt="2026-10-27T15:01:05.688" v="1928" actId="20577"/>
          <ac:spMkLst>
            <pc:docMk/>
            <pc:sldMk cId="3952740153" sldId="267"/>
            <ac:spMk id="3" creationId="{65AA6680-0CAD-85E5-16B9-67028D6779E1}"/>
          </ac:spMkLst>
        </pc:spChg>
        <pc:spChg chg="mod">
          <ac:chgData name="Ewa Deskur-Kalinowska" userId="2510fadc-3010-4828-be55-7f38d6c397b5" providerId="ADAL" clId="{909CEC01-D3E2-4B1C-8845-631D75B7BE2B}" dt="2026-10-27T14:54:58.325" v="1634" actId="20577"/>
          <ac:spMkLst>
            <pc:docMk/>
            <pc:sldMk cId="3952740153" sldId="267"/>
            <ac:spMk id="5" creationId="{049CC815-9B8A-45FB-A281-59A4E07636EE}"/>
          </ac:spMkLst>
        </pc:spChg>
        <pc:picChg chg="add mod modCrop">
          <ac:chgData name="Ewa Deskur-Kalinowska" userId="2510fadc-3010-4828-be55-7f38d6c397b5" providerId="ADAL" clId="{909CEC01-D3E2-4B1C-8845-631D75B7BE2B}" dt="2026-10-27T14:57:26.643" v="1650" actId="1440"/>
          <ac:picMkLst>
            <pc:docMk/>
            <pc:sldMk cId="3952740153" sldId="267"/>
            <ac:picMk id="4" creationId="{E2EEAFA7-97BB-5918-266D-2E6ADA5B6C43}"/>
          </ac:picMkLst>
        </pc:picChg>
        <pc:picChg chg="add mod">
          <ac:chgData name="Ewa Deskur-Kalinowska" userId="2510fadc-3010-4828-be55-7f38d6c397b5" providerId="ADAL" clId="{909CEC01-D3E2-4B1C-8845-631D75B7BE2B}" dt="2026-10-27T14:57:25.018" v="1649" actId="1440"/>
          <ac:picMkLst>
            <pc:docMk/>
            <pc:sldMk cId="3952740153" sldId="267"/>
            <ac:picMk id="8" creationId="{B5BBCE74-2417-45A3-1C6B-E6681DA565DA}"/>
          </ac:picMkLst>
        </pc:picChg>
        <pc:picChg chg="del mod">
          <ac:chgData name="Ewa Deskur-Kalinowska" userId="2510fadc-3010-4828-be55-7f38d6c397b5" providerId="ADAL" clId="{909CEC01-D3E2-4B1C-8845-631D75B7BE2B}" dt="2026-10-27T14:57:17.472" v="1647" actId="478"/>
          <ac:picMkLst>
            <pc:docMk/>
            <pc:sldMk cId="3952740153" sldId="267"/>
            <ac:picMk id="10" creationId="{CA675BE6-E942-95DE-3B28-9009BE382A1E}"/>
          </ac:picMkLst>
        </pc:picChg>
      </pc:sldChg>
      <pc:sldChg chg="addSp delSp modSp new del mod modClrScheme chgLayout">
        <pc:chgData name="Ewa Deskur-Kalinowska" userId="2510fadc-3010-4828-be55-7f38d6c397b5" providerId="ADAL" clId="{909CEC01-D3E2-4B1C-8845-631D75B7BE2B}" dt="2026-10-28T14:19:04.468" v="2140" actId="47"/>
        <pc:sldMkLst>
          <pc:docMk/>
          <pc:sldMk cId="676686815" sldId="268"/>
        </pc:sldMkLst>
        <pc:spChg chg="del">
          <ac:chgData name="Ewa Deskur-Kalinowska" userId="2510fadc-3010-4828-be55-7f38d6c397b5" providerId="ADAL" clId="{909CEC01-D3E2-4B1C-8845-631D75B7BE2B}" dt="2026-10-27T15:01:41.162" v="1930" actId="700"/>
          <ac:spMkLst>
            <pc:docMk/>
            <pc:sldMk cId="676686815" sldId="268"/>
            <ac:spMk id="2" creationId="{03D0C6E4-6708-0B97-212C-DD9C735255AD}"/>
          </ac:spMkLst>
        </pc:spChg>
        <pc:spChg chg="del mod ord">
          <ac:chgData name="Ewa Deskur-Kalinowska" userId="2510fadc-3010-4828-be55-7f38d6c397b5" providerId="ADAL" clId="{909CEC01-D3E2-4B1C-8845-631D75B7BE2B}" dt="2026-10-27T15:01:41.162" v="1930" actId="700"/>
          <ac:spMkLst>
            <pc:docMk/>
            <pc:sldMk cId="676686815" sldId="268"/>
            <ac:spMk id="3" creationId="{FB5D412B-C7A0-C181-D14E-DEEC38EAAC7D}"/>
          </ac:spMkLst>
        </pc:spChg>
        <pc:spChg chg="add del mod ord">
          <ac:chgData name="Ewa Deskur-Kalinowska" userId="2510fadc-3010-4828-be55-7f38d6c397b5" providerId="ADAL" clId="{909CEC01-D3E2-4B1C-8845-631D75B7BE2B}" dt="2026-10-27T15:01:45.862" v="1931" actId="478"/>
          <ac:spMkLst>
            <pc:docMk/>
            <pc:sldMk cId="676686815" sldId="268"/>
            <ac:spMk id="4" creationId="{ED694BA8-4B3D-15F6-5E41-C3D1B9B2DAEA}"/>
          </ac:spMkLst>
        </pc:spChg>
        <pc:spChg chg="add mod">
          <ac:chgData name="Ewa Deskur-Kalinowska" userId="2510fadc-3010-4828-be55-7f38d6c397b5" providerId="ADAL" clId="{909CEC01-D3E2-4B1C-8845-631D75B7BE2B}" dt="2026-10-27T15:05:59.013" v="2109" actId="207"/>
          <ac:spMkLst>
            <pc:docMk/>
            <pc:sldMk cId="676686815" sldId="268"/>
            <ac:spMk id="6" creationId="{D06E84F9-5E0E-DC75-D8DB-EED156493296}"/>
          </ac:spMkLst>
        </pc:spChg>
      </pc:sldChg>
      <pc:sldChg chg="modSp new del mod">
        <pc:chgData name="Ewa Deskur-Kalinowska" userId="2510fadc-3010-4828-be55-7f38d6c397b5" providerId="ADAL" clId="{909CEC01-D3E2-4B1C-8845-631D75B7BE2B}" dt="2026-10-28T14:19:05.542" v="2141" actId="47"/>
        <pc:sldMkLst>
          <pc:docMk/>
          <pc:sldMk cId="226092424" sldId="269"/>
        </pc:sldMkLst>
        <pc:spChg chg="mod">
          <ac:chgData name="Ewa Deskur-Kalinowska" userId="2510fadc-3010-4828-be55-7f38d6c397b5" providerId="ADAL" clId="{909CEC01-D3E2-4B1C-8845-631D75B7BE2B}" dt="2026-10-27T15:07:16.528" v="2132" actId="255"/>
          <ac:spMkLst>
            <pc:docMk/>
            <pc:sldMk cId="226092424" sldId="269"/>
            <ac:spMk id="2" creationId="{DF01252E-3C03-7EF9-9E01-159CE84D3539}"/>
          </ac:spMkLst>
        </pc:spChg>
      </pc:sldChg>
      <pc:sldMasterChg chg="modSp modSldLayout">
        <pc:chgData name="Ewa Deskur-Kalinowska" userId="2510fadc-3010-4828-be55-7f38d6c397b5" providerId="ADAL" clId="{909CEC01-D3E2-4B1C-8845-631D75B7BE2B}" dt="2026-10-22T08:16:35.586" v="14" actId="1076"/>
        <pc:sldMasterMkLst>
          <pc:docMk/>
          <pc:sldMasterMk cId="0" sldId="2147483648"/>
        </pc:sldMasterMkLst>
        <pc:spChg chg="mod">
          <ac:chgData name="Ewa Deskur-Kalinowska" userId="2510fadc-3010-4828-be55-7f38d6c397b5" providerId="ADAL" clId="{909CEC01-D3E2-4B1C-8845-631D75B7BE2B}" dt="2026-10-22T08:14:23.368" v="5" actId="2711"/>
          <ac:spMkLst>
            <pc:docMk/>
            <pc:sldMasterMk cId="0" sldId="2147483648"/>
            <ac:spMk id="3" creationId="{00000000-0000-0000-0000-000000000000}"/>
          </ac:spMkLst>
        </pc:spChg>
        <pc:sldLayoutChg chg="modSp mod">
          <pc:chgData name="Ewa Deskur-Kalinowska" userId="2510fadc-3010-4828-be55-7f38d6c397b5" providerId="ADAL" clId="{909CEC01-D3E2-4B1C-8845-631D75B7BE2B}" dt="2026-10-22T08:14:29.786" v="6" actId="2711"/>
          <pc:sldLayoutMkLst>
            <pc:docMk/>
            <pc:sldMasterMk cId="0" sldId="2147483648"/>
            <pc:sldLayoutMk cId="0" sldId="2147483649"/>
          </pc:sldLayoutMkLst>
          <pc:spChg chg="mod">
            <ac:chgData name="Ewa Deskur-Kalinowska" userId="2510fadc-3010-4828-be55-7f38d6c397b5" providerId="ADAL" clId="{909CEC01-D3E2-4B1C-8845-631D75B7BE2B}" dt="2026-10-22T08:14:29.786" v="6" actId="2711"/>
            <ac:spMkLst>
              <pc:docMk/>
              <pc:sldMasterMk cId="0" sldId="2147483648"/>
              <pc:sldLayoutMk cId="0" sldId="2147483649"/>
              <ac:spMk id="2" creationId="{00000000-0000-0000-0000-000000000000}"/>
            </ac:spMkLst>
          </pc:spChg>
        </pc:sldLayoutChg>
        <pc:sldLayoutChg chg="modSp mod">
          <pc:chgData name="Ewa Deskur-Kalinowska" userId="2510fadc-3010-4828-be55-7f38d6c397b5" providerId="ADAL" clId="{909CEC01-D3E2-4B1C-8845-631D75B7BE2B}" dt="2026-10-22T08:14:42.884" v="7" actId="2711"/>
          <pc:sldLayoutMkLst>
            <pc:docMk/>
            <pc:sldMasterMk cId="0" sldId="2147483648"/>
            <pc:sldLayoutMk cId="0" sldId="2147483650"/>
          </pc:sldLayoutMkLst>
          <pc:spChg chg="mod">
            <ac:chgData name="Ewa Deskur-Kalinowska" userId="2510fadc-3010-4828-be55-7f38d6c397b5" providerId="ADAL" clId="{909CEC01-D3E2-4B1C-8845-631D75B7BE2B}" dt="2026-10-22T08:14:42.884" v="7" actId="2711"/>
            <ac:spMkLst>
              <pc:docMk/>
              <pc:sldMasterMk cId="0" sldId="2147483648"/>
              <pc:sldLayoutMk cId="0" sldId="2147483650"/>
              <ac:spMk id="2" creationId="{00000000-0000-0000-0000-000000000000}"/>
            </ac:spMkLst>
          </pc:spChg>
        </pc:sldLayoutChg>
        <pc:sldLayoutChg chg="modSp mod">
          <pc:chgData name="Ewa Deskur-Kalinowska" userId="2510fadc-3010-4828-be55-7f38d6c397b5" providerId="ADAL" clId="{909CEC01-D3E2-4B1C-8845-631D75B7BE2B}" dt="2026-10-22T08:15:03.430" v="9" actId="2711"/>
          <pc:sldLayoutMkLst>
            <pc:docMk/>
            <pc:sldMasterMk cId="0" sldId="2147483648"/>
            <pc:sldLayoutMk cId="0" sldId="2147483652"/>
          </pc:sldLayoutMkLst>
          <pc:spChg chg="mod">
            <ac:chgData name="Ewa Deskur-Kalinowska" userId="2510fadc-3010-4828-be55-7f38d6c397b5" providerId="ADAL" clId="{909CEC01-D3E2-4B1C-8845-631D75B7BE2B}" dt="2026-10-22T08:15:03.430" v="9" actId="2711"/>
            <ac:spMkLst>
              <pc:docMk/>
              <pc:sldMasterMk cId="0" sldId="2147483648"/>
              <pc:sldLayoutMk cId="0" sldId="2147483652"/>
              <ac:spMk id="14" creationId="{D5D6BC88-E47F-435E-8DD0-CE46A1F0CD00}"/>
            </ac:spMkLst>
          </pc:spChg>
        </pc:sldLayoutChg>
        <pc:sldLayoutChg chg="modSp mod">
          <pc:chgData name="Ewa Deskur-Kalinowska" userId="2510fadc-3010-4828-be55-7f38d6c397b5" providerId="ADAL" clId="{909CEC01-D3E2-4B1C-8845-631D75B7BE2B}" dt="2026-10-22T08:15:14.197" v="10" actId="2711"/>
          <pc:sldLayoutMkLst>
            <pc:docMk/>
            <pc:sldMasterMk cId="0" sldId="2147483648"/>
            <pc:sldLayoutMk cId="0" sldId="2147483653"/>
          </pc:sldLayoutMkLst>
          <pc:spChg chg="mod">
            <ac:chgData name="Ewa Deskur-Kalinowska" userId="2510fadc-3010-4828-be55-7f38d6c397b5" providerId="ADAL" clId="{909CEC01-D3E2-4B1C-8845-631D75B7BE2B}" dt="2026-10-22T08:15:14.197" v="10" actId="2711"/>
            <ac:spMkLst>
              <pc:docMk/>
              <pc:sldMasterMk cId="0" sldId="2147483648"/>
              <pc:sldLayoutMk cId="0" sldId="2147483653"/>
              <ac:spMk id="13" creationId="{85B7F16E-C6B4-4564-A2FA-8DAEB2993FE1}"/>
            </ac:spMkLst>
          </pc:spChg>
        </pc:sldLayoutChg>
        <pc:sldLayoutChg chg="modSp mod">
          <pc:chgData name="Ewa Deskur-Kalinowska" userId="2510fadc-3010-4828-be55-7f38d6c397b5" providerId="ADAL" clId="{909CEC01-D3E2-4B1C-8845-631D75B7BE2B}" dt="2026-10-22T08:16:00.448" v="12" actId="2711"/>
          <pc:sldLayoutMkLst>
            <pc:docMk/>
            <pc:sldMasterMk cId="0" sldId="2147483648"/>
            <pc:sldLayoutMk cId="0" sldId="2147483661"/>
          </pc:sldLayoutMkLst>
          <pc:spChg chg="mod">
            <ac:chgData name="Ewa Deskur-Kalinowska" userId="2510fadc-3010-4828-be55-7f38d6c397b5" providerId="ADAL" clId="{909CEC01-D3E2-4B1C-8845-631D75B7BE2B}" dt="2026-10-22T08:16:00.448" v="12" actId="2711"/>
            <ac:spMkLst>
              <pc:docMk/>
              <pc:sldMasterMk cId="0" sldId="2147483648"/>
              <pc:sldLayoutMk cId="0" sldId="2147483661"/>
              <ac:spMk id="23" creationId="{344B808C-A5A2-4132-AEE3-CF084A4FDD1F}"/>
            </ac:spMkLst>
          </pc:spChg>
        </pc:sldLayoutChg>
        <pc:sldLayoutChg chg="modSp mod">
          <pc:chgData name="Ewa Deskur-Kalinowska" userId="2510fadc-3010-4828-be55-7f38d6c397b5" providerId="ADAL" clId="{909CEC01-D3E2-4B1C-8845-631D75B7BE2B}" dt="2026-10-22T08:14:52.041" v="8" actId="2711"/>
          <pc:sldLayoutMkLst>
            <pc:docMk/>
            <pc:sldMasterMk cId="0" sldId="2147483648"/>
            <pc:sldLayoutMk cId="0" sldId="2147483673"/>
          </pc:sldLayoutMkLst>
          <pc:spChg chg="mod">
            <ac:chgData name="Ewa Deskur-Kalinowska" userId="2510fadc-3010-4828-be55-7f38d6c397b5" providerId="ADAL" clId="{909CEC01-D3E2-4B1C-8845-631D75B7BE2B}" dt="2026-10-22T08:14:52.041" v="8" actId="2711"/>
            <ac:spMkLst>
              <pc:docMk/>
              <pc:sldMasterMk cId="0" sldId="2147483648"/>
              <pc:sldLayoutMk cId="0" sldId="2147483673"/>
              <ac:spMk id="2" creationId="{00000000-0000-0000-0000-000000000000}"/>
            </ac:spMkLst>
          </pc:spChg>
        </pc:sldLayoutChg>
        <pc:sldLayoutChg chg="modSp mod">
          <pc:chgData name="Ewa Deskur-Kalinowska" userId="2510fadc-3010-4828-be55-7f38d6c397b5" providerId="ADAL" clId="{909CEC01-D3E2-4B1C-8845-631D75B7BE2B}" dt="2026-10-22T08:16:35.586" v="14" actId="1076"/>
          <pc:sldLayoutMkLst>
            <pc:docMk/>
            <pc:sldMasterMk cId="0" sldId="2147483648"/>
            <pc:sldLayoutMk cId="837832567" sldId="2147483675"/>
          </pc:sldLayoutMkLst>
          <pc:spChg chg="mod">
            <ac:chgData name="Ewa Deskur-Kalinowska" userId="2510fadc-3010-4828-be55-7f38d6c397b5" providerId="ADAL" clId="{909CEC01-D3E2-4B1C-8845-631D75B7BE2B}" dt="2026-10-22T08:16:35.586" v="14" actId="1076"/>
            <ac:spMkLst>
              <pc:docMk/>
              <pc:sldMasterMk cId="0" sldId="2147483648"/>
              <pc:sldLayoutMk cId="837832567" sldId="2147483675"/>
              <ac:spMk id="3" creationId="{00000000-0000-0000-0000-000000000000}"/>
            </ac:spMkLst>
          </pc:spChg>
          <pc:spChg chg="mod">
            <ac:chgData name="Ewa Deskur-Kalinowska" userId="2510fadc-3010-4828-be55-7f38d6c397b5" providerId="ADAL" clId="{909CEC01-D3E2-4B1C-8845-631D75B7BE2B}" dt="2026-10-22T08:15:45.533" v="11" actId="2711"/>
            <ac:spMkLst>
              <pc:docMk/>
              <pc:sldMasterMk cId="0" sldId="2147483648"/>
              <pc:sldLayoutMk cId="837832567" sldId="2147483675"/>
              <ac:spMk id="7" creationId="{91A1E1D1-FA14-4FE8-8B81-9B147F41B708}"/>
            </ac:spMkLst>
          </pc:spChg>
        </pc:sldLayoutChg>
        <pc:sldLayoutChg chg="modSp mod">
          <pc:chgData name="Ewa Deskur-Kalinowska" userId="2510fadc-3010-4828-be55-7f38d6c397b5" providerId="ADAL" clId="{909CEC01-D3E2-4B1C-8845-631D75B7BE2B}" dt="2026-10-22T08:16:10.622" v="13" actId="2711"/>
          <pc:sldLayoutMkLst>
            <pc:docMk/>
            <pc:sldMasterMk cId="0" sldId="2147483648"/>
            <pc:sldLayoutMk cId="2327432000" sldId="2147483676"/>
          </pc:sldLayoutMkLst>
          <pc:spChg chg="mod">
            <ac:chgData name="Ewa Deskur-Kalinowska" userId="2510fadc-3010-4828-be55-7f38d6c397b5" providerId="ADAL" clId="{909CEC01-D3E2-4B1C-8845-631D75B7BE2B}" dt="2026-10-22T08:16:10.622" v="13" actId="2711"/>
            <ac:spMkLst>
              <pc:docMk/>
              <pc:sldMasterMk cId="0" sldId="2147483648"/>
              <pc:sldLayoutMk cId="2327432000" sldId="2147483676"/>
              <ac:spMk id="7" creationId="{91A1E1D1-FA14-4FE8-8B81-9B147F41B708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5457B-492E-4006-AEC1-34AE8BCE210A}" type="datetimeFigureOut">
              <a:rPr lang="pl-PL" smtClean="0"/>
              <a:t>28.10.2026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F6EFB-438D-471A-B5D6-245F0E88BA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5169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9862" y="1649357"/>
            <a:ext cx="3608114" cy="2677648"/>
          </a:xfrm>
        </p:spPr>
        <p:txBody>
          <a:bodyPr anchor="b"/>
          <a:lstStyle>
            <a:lvl1pPr>
              <a:defRPr sz="5400">
                <a:latin typeface="Aptos" panose="020B0004020202020204" pitchFamily="34" charset="0"/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499862" y="4586311"/>
            <a:ext cx="3703648" cy="861420"/>
          </a:xfrm>
        </p:spPr>
        <p:txBody>
          <a:bodyPr anchor="t"/>
          <a:lstStyle>
            <a:lvl1pPr marL="0" indent="0" algn="l">
              <a:buNone/>
              <a:defRPr b="1" cap="all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10/28/2026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664293"/>
            <a:ext cx="8761413" cy="706964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1pPr>
            <a:lvl2pPr marL="742950" indent="-28575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2pPr>
            <a:lvl3pPr marL="1143000" indent="-2286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4pPr>
            <a:lvl5pPr marL="2057400" indent="-2286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755B5F9B-0B1B-4FD7-B575-71A7C4594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/>
          <a:lstStyle>
            <a:lvl1pPr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01693E53-A7D7-4050-B859-B635375E2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88406" y="6391836"/>
            <a:ext cx="1981485" cy="369332"/>
          </a:xfrm>
          <a:prstGeom prst="rect">
            <a:avLst/>
          </a:prstGeom>
        </p:spPr>
        <p:txBody>
          <a:bodyPr anchor="ctr"/>
          <a:lstStyle>
            <a:lvl1pPr algn="r"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>
                <a:latin typeface="Aptos" panose="020B0004020202020204" pitchFamily="34" charset="0"/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pic>
        <p:nvPicPr>
          <p:cNvPr id="22" name="Grafika 21">
            <a:extLst>
              <a:ext uri="{FF2B5EF4-FFF2-40B4-BE49-F238E27FC236}">
                <a16:creationId xmlns:a16="http://schemas.microsoft.com/office/drawing/2014/main" id="{4EECA35E-DE68-4C8D-B9D5-ADB3D1713FE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6204512"/>
            <a:ext cx="12192000" cy="679450"/>
          </a:xfrm>
          <a:prstGeom prst="rect">
            <a:avLst/>
          </a:prstGeom>
        </p:spPr>
      </p:pic>
      <p:sp>
        <p:nvSpPr>
          <p:cNvPr id="23" name="Footer Placeholder 5">
            <a:extLst>
              <a:ext uri="{FF2B5EF4-FFF2-40B4-BE49-F238E27FC236}">
                <a16:creationId xmlns:a16="http://schemas.microsoft.com/office/drawing/2014/main" id="{F750D42C-75F6-4A7E-9714-5560949E2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/>
          <a:lstStyle>
            <a:lvl1pPr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  <p:sp>
        <p:nvSpPr>
          <p:cNvPr id="24" name="Slide Number Placeholder 6">
            <a:extLst>
              <a:ext uri="{FF2B5EF4-FFF2-40B4-BE49-F238E27FC236}">
                <a16:creationId xmlns:a16="http://schemas.microsoft.com/office/drawing/2014/main" id="{749B33F9-C2E0-4439-B225-3F94C3A84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88406" y="6391836"/>
            <a:ext cx="1981485" cy="369332"/>
          </a:xfrm>
          <a:prstGeom prst="rect">
            <a:avLst/>
          </a:prstGeom>
        </p:spPr>
        <p:txBody>
          <a:bodyPr anchor="ctr"/>
          <a:lstStyle>
            <a:lvl1pPr algn="r"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ACB2833-CC9D-4E32-9C64-3DA8E495A0E1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154954" y="1664293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dirty="0"/>
          </a:p>
        </p:txBody>
      </p:sp>
      <p:pic>
        <p:nvPicPr>
          <p:cNvPr id="27" name="Grafika 26">
            <a:extLst>
              <a:ext uri="{FF2B5EF4-FFF2-40B4-BE49-F238E27FC236}">
                <a16:creationId xmlns:a16="http://schemas.microsoft.com/office/drawing/2014/main" id="{3A97AD19-CA7D-4A63-9FB5-CD60F856C04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41" y="59829"/>
            <a:ext cx="2718198" cy="8193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1pPr>
            <a:lvl2pPr marL="742950" indent="-28575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2pPr>
            <a:lvl3pPr marL="1143000" indent="-2286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4pPr>
            <a:lvl5pPr marL="2057400" indent="-2286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>
            <a:lvl1pPr marL="342900" indent="-3429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1pPr>
            <a:lvl2pPr marL="742950" indent="-28575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2pPr>
            <a:lvl3pPr marL="1143000" indent="-2286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4pPr>
            <a:lvl5pPr marL="2057400" indent="-228600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325C546D-0A57-451B-8E78-796C658ECCD4}"/>
              </a:ext>
            </a:extLst>
          </p:cNvPr>
          <p:cNvSpPr txBox="1"/>
          <p:nvPr userDrawn="1"/>
        </p:nvSpPr>
        <p:spPr>
          <a:xfrm>
            <a:off x="3046863" y="3083973"/>
            <a:ext cx="60937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pl-PL" dirty="0"/>
          </a:p>
        </p:txBody>
      </p:sp>
      <p:pic>
        <p:nvPicPr>
          <p:cNvPr id="10" name="Grafika 9">
            <a:extLst>
              <a:ext uri="{FF2B5EF4-FFF2-40B4-BE49-F238E27FC236}">
                <a16:creationId xmlns:a16="http://schemas.microsoft.com/office/drawing/2014/main" id="{471AD5BC-E7E3-4A7D-81B6-46AD895ECE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6204512"/>
            <a:ext cx="12192000" cy="679450"/>
          </a:xfrm>
          <a:prstGeom prst="rect">
            <a:avLst/>
          </a:prstGeom>
        </p:spPr>
      </p:pic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06A31898-CADE-4BF7-8901-1AACEB9A7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/>
          <a:lstStyle>
            <a:lvl1pPr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648FE8FF-23ED-47F7-AD8A-5A8D39CCE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88406" y="6391836"/>
            <a:ext cx="1981485" cy="369332"/>
          </a:xfrm>
          <a:prstGeom prst="rect">
            <a:avLst/>
          </a:prstGeom>
        </p:spPr>
        <p:txBody>
          <a:bodyPr anchor="ctr"/>
          <a:lstStyle>
            <a:lvl1pPr algn="r"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5D6BC88-E47F-435E-8DD0-CE46A1F0C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1664293"/>
            <a:ext cx="8761413" cy="706964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15" name="Grafika 14">
            <a:extLst>
              <a:ext uri="{FF2B5EF4-FFF2-40B4-BE49-F238E27FC236}">
                <a16:creationId xmlns:a16="http://schemas.microsoft.com/office/drawing/2014/main" id="{3CA6A4F1-667E-45DA-B76A-282C729C9C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41" y="59829"/>
            <a:ext cx="2718198" cy="8193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5B7F16E-C6B4-4564-A2FA-8DAEB2993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1664293"/>
            <a:ext cx="8761413" cy="706964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41CC2236-9AB2-4128-9070-A2F837E97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/>
          <a:lstStyle>
            <a:lvl1pPr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B651B478-F859-4F44-9F49-1FAE08081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88406" y="6391836"/>
            <a:ext cx="1981485" cy="369332"/>
          </a:xfrm>
          <a:prstGeom prst="rect">
            <a:avLst/>
          </a:prstGeom>
        </p:spPr>
        <p:txBody>
          <a:bodyPr anchor="ctr"/>
          <a:lstStyle>
            <a:lvl1pPr algn="r"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lko tytu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C415ADB-1C6A-4087-932F-586DDD68F6C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154954" y="1241213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EE9A774E-2589-4B3D-8FDE-C77D81305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/>
          <a:lstStyle>
            <a:lvl1pPr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C8E80201-6EC1-4AD9-AFEB-0116CE642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88406" y="6391836"/>
            <a:ext cx="1981485" cy="369332"/>
          </a:xfrm>
          <a:prstGeom prst="rect">
            <a:avLst/>
          </a:prstGeom>
        </p:spPr>
        <p:txBody>
          <a:bodyPr anchor="ctr"/>
          <a:lstStyle>
            <a:lvl1pPr algn="r"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wartość z podpis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>
            <a:lvl1pPr marL="285750" indent="-285750"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</a:defRPr>
            </a:lvl1pPr>
            <a:lvl2pPr marL="742950" indent="-285750"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</a:defRPr>
            </a:lvl2pPr>
            <a:lvl3pPr marL="1200150" indent="-285750"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</a:defRPr>
            </a:lvl3pPr>
            <a:lvl4pPr marL="1543050" indent="-171450"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</a:defRPr>
            </a:lvl4pPr>
            <a:lvl5pPr marL="2000250" indent="-171450">
              <a:buFont typeface="Wingdings" panose="05000000000000000000" pitchFamily="2" charset="2"/>
              <a:buChar char="§"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26" name="Footer Placeholder 5">
            <a:extLst>
              <a:ext uri="{FF2B5EF4-FFF2-40B4-BE49-F238E27FC236}">
                <a16:creationId xmlns:a16="http://schemas.microsoft.com/office/drawing/2014/main" id="{263FF1BF-93E2-4459-9CC2-C90D51087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/>
          <a:lstStyle>
            <a:lvl1pPr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  <p:sp>
        <p:nvSpPr>
          <p:cNvPr id="27" name="Slide Number Placeholder 6">
            <a:extLst>
              <a:ext uri="{FF2B5EF4-FFF2-40B4-BE49-F238E27FC236}">
                <a16:creationId xmlns:a16="http://schemas.microsoft.com/office/drawing/2014/main" id="{86A5968C-1DEF-42C1-A9CF-04B2B2565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88406" y="6391836"/>
            <a:ext cx="1981485" cy="369332"/>
          </a:xfrm>
          <a:prstGeom prst="rect">
            <a:avLst/>
          </a:prstGeom>
        </p:spPr>
        <p:txBody>
          <a:bodyPr anchor="ctr"/>
          <a:lstStyle>
            <a:lvl1pPr algn="r"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az z podpis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35977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3556024" y="3657600"/>
            <a:ext cx="2052597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3F4F2D9A-387C-434C-8E36-EFBDD401BB74}"/>
              </a:ext>
            </a:extLst>
          </p:cNvPr>
          <p:cNvSpPr txBox="1">
            <a:spLocks/>
          </p:cNvSpPr>
          <p:nvPr userDrawn="1"/>
        </p:nvSpPr>
        <p:spPr bwMode="gray">
          <a:xfrm>
            <a:off x="3556024" y="1143000"/>
            <a:ext cx="4659928" cy="1229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26" name="Slide Number Placeholder 6">
            <a:extLst>
              <a:ext uri="{FF2B5EF4-FFF2-40B4-BE49-F238E27FC236}">
                <a16:creationId xmlns:a16="http://schemas.microsoft.com/office/drawing/2014/main" id="{4EA73E0B-CE33-4A0C-AD38-6BF6F5BB5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88406" y="6391836"/>
            <a:ext cx="1981485" cy="369332"/>
          </a:xfrm>
          <a:prstGeom prst="rect">
            <a:avLst/>
          </a:prstGeom>
        </p:spPr>
        <p:txBody>
          <a:bodyPr anchor="ctr"/>
          <a:lstStyle>
            <a:lvl1pPr algn="r">
              <a:defRPr lang="en-US" sz="10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raz z podpis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6096000" y="3657600"/>
            <a:ext cx="2052597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3F4F2D9A-387C-434C-8E36-EFBDD401BB74}"/>
              </a:ext>
            </a:extLst>
          </p:cNvPr>
          <p:cNvSpPr txBox="1">
            <a:spLocks/>
          </p:cNvSpPr>
          <p:nvPr userDrawn="1"/>
        </p:nvSpPr>
        <p:spPr bwMode="gray">
          <a:xfrm>
            <a:off x="6096000" y="1143000"/>
            <a:ext cx="4659928" cy="1229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7C26C8B7-7691-4ACF-85ED-4F56C061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88406" y="6391836"/>
            <a:ext cx="1981485" cy="369332"/>
          </a:xfrm>
          <a:prstGeom prst="rect">
            <a:avLst/>
          </a:prstGeom>
        </p:spPr>
        <p:txBody>
          <a:bodyPr anchor="ctr"/>
          <a:lstStyle>
            <a:lvl1pPr algn="r">
              <a:defRPr lang="en-US" sz="10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02073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Obraz z podpis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6484" y="1143000"/>
            <a:ext cx="3227193" cy="524883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4362735" y="2743200"/>
            <a:ext cx="3907808" cy="3648636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3F4F2D9A-387C-434C-8E36-EFBDD401BB74}"/>
              </a:ext>
            </a:extLst>
          </p:cNvPr>
          <p:cNvSpPr txBox="1">
            <a:spLocks/>
          </p:cNvSpPr>
          <p:nvPr userDrawn="1"/>
        </p:nvSpPr>
        <p:spPr bwMode="gray">
          <a:xfrm>
            <a:off x="4212609" y="1143000"/>
            <a:ext cx="4659928" cy="1229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91A1E1D1-FA14-4FE8-8B81-9B147F41B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/>
          <a:lstStyle>
            <a:lvl1pPr>
              <a:defRPr lang="en-US" sz="1000" b="1" i="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</a:lstStyle>
          <a:p>
            <a:endParaRPr lang="pl-PL" dirty="0">
              <a:latin typeface="Aptos" panose="020B0004020202020204" pitchFamily="34" charset="0"/>
            </a:endParaRP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2B1DA690-19EA-4F1A-9F4F-C98B4770D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88406" y="6391836"/>
            <a:ext cx="1981485" cy="369332"/>
          </a:xfrm>
          <a:prstGeom prst="rect">
            <a:avLst/>
          </a:prstGeom>
        </p:spPr>
        <p:txBody>
          <a:bodyPr anchor="ctr"/>
          <a:lstStyle>
            <a:lvl1pPr algn="r"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37832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Obraz z podpis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5386" y="1327664"/>
            <a:ext cx="3907807" cy="495030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264890" y="2743200"/>
            <a:ext cx="3907808" cy="3648636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3F4F2D9A-387C-434C-8E36-EFBDD401BB74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14764" y="1143000"/>
            <a:ext cx="4659928" cy="1229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91A1E1D1-FA14-4FE8-8B81-9B147F41B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4890" y="6391838"/>
            <a:ext cx="3859795" cy="304801"/>
          </a:xfrm>
        </p:spPr>
        <p:txBody>
          <a:bodyPr/>
          <a:lstStyle>
            <a:lvl1pPr>
              <a:defRPr lang="en-US" sz="1000" b="1" i="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</a:lstStyle>
          <a:p>
            <a:endParaRPr lang="pl-PL" dirty="0">
              <a:latin typeface="Aptos" panose="020B0004020202020204" pitchFamily="34" charset="0"/>
            </a:endParaRP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2B1DA690-19EA-4F1A-9F4F-C98B4770D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88406" y="6391836"/>
            <a:ext cx="1981485" cy="369332"/>
          </a:xfrm>
          <a:prstGeom prst="rect">
            <a:avLst/>
          </a:prstGeom>
        </p:spPr>
        <p:txBody>
          <a:bodyPr anchor="ctr"/>
          <a:lstStyle>
            <a:lvl1pPr algn="r"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27432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podpi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45E40B3F-F3FE-4200-8C6C-F5CDED09D53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154954" y="1664293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23" name="Footer Placeholder 5">
            <a:extLst>
              <a:ext uri="{FF2B5EF4-FFF2-40B4-BE49-F238E27FC236}">
                <a16:creationId xmlns:a16="http://schemas.microsoft.com/office/drawing/2014/main" id="{344B808C-A5A2-4132-AEE3-CF084A4FD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</p:spPr>
        <p:txBody>
          <a:bodyPr/>
          <a:lstStyle>
            <a:lvl1pPr>
              <a:defRPr lang="en-US" sz="1000" b="1" i="0" kern="1200" dirty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</a:lstStyle>
          <a:p>
            <a:endParaRPr lang="pl-PL" dirty="0">
              <a:latin typeface="Aptos" panose="020B0004020202020204" pitchFamily="34" charset="0"/>
            </a:endParaRPr>
          </a:p>
        </p:txBody>
      </p:sp>
      <p:sp>
        <p:nvSpPr>
          <p:cNvPr id="24" name="Slide Number Placeholder 6">
            <a:extLst>
              <a:ext uri="{FF2B5EF4-FFF2-40B4-BE49-F238E27FC236}">
                <a16:creationId xmlns:a16="http://schemas.microsoft.com/office/drawing/2014/main" id="{0F404039-95F8-4AC5-A3A7-4F97CF4BD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88406" y="6391836"/>
            <a:ext cx="1981485" cy="369332"/>
          </a:xfrm>
          <a:prstGeom prst="rect">
            <a:avLst/>
          </a:prstGeom>
        </p:spPr>
        <p:txBody>
          <a:bodyPr anchor="ctr"/>
          <a:lstStyle>
            <a:lvl1pPr algn="r">
              <a:defRPr lang="en-US" sz="1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l-P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10/28/2026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6" r:id="rId7"/>
    <p:sldLayoutId id="2147483668" r:id="rId8"/>
    <p:sldLayoutId id="2147483674" r:id="rId9"/>
    <p:sldLayoutId id="2147483675" r:id="rId10"/>
    <p:sldLayoutId id="2147483676" r:id="rId11"/>
    <p:sldLayoutId id="2147483661" r:id="rId12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Tx/>
        <a:buNone/>
        <a:defRPr sz="1800" b="0" i="0" kern="120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1pPr>
      <a:lvl2pPr marL="457200" indent="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Tx/>
        <a:buNone/>
        <a:defRPr sz="1600" b="0" i="0" kern="120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2pPr>
      <a:lvl3pPr marL="914400" indent="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Tx/>
        <a:buNone/>
        <a:defRPr sz="1400" b="0" i="0" kern="120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3pPr>
      <a:lvl4pPr marL="1371600" indent="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Tx/>
        <a:buNone/>
        <a:defRPr sz="1200" b="0" i="0" kern="120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4pPr>
      <a:lvl5pPr marL="1828800" indent="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Tx/>
        <a:buNone/>
        <a:defRPr sz="1200" b="0" i="0" kern="120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FA56EEA-686B-45AE-B5EF-F28E08A2C0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511" y="1581118"/>
            <a:ext cx="4549808" cy="2677648"/>
          </a:xfrm>
        </p:spPr>
        <p:txBody>
          <a:bodyPr/>
          <a:lstStyle/>
          <a:p>
            <a:r>
              <a:rPr lang="pl-PL" dirty="0"/>
              <a:t>Tytuł</a:t>
            </a:r>
            <a:br>
              <a:rPr lang="pl-PL" dirty="0"/>
            </a:br>
            <a:br>
              <a:rPr lang="pl-PL" dirty="0"/>
            </a:b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D43340D-9B48-43B5-ABB2-3CAC620FF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3511" y="4613607"/>
            <a:ext cx="3908364" cy="861420"/>
          </a:xfrm>
        </p:spPr>
        <p:txBody>
          <a:bodyPr/>
          <a:lstStyle/>
          <a:p>
            <a:endParaRPr lang="pl-PL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74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2E9DE5-CE24-1153-DED7-EF902F29C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90610EA-BD50-F610-DE4F-F028F858C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1747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77D2AD8B-355B-1067-ABB9-3AA599EA724B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DEB37F8-5CE5-A4F1-B54D-53C0FE9D441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5063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AE97AE20-7249-ADA8-EF90-F07C5FEB08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Symbol zastępczy zawartości 10">
            <a:extLst>
              <a:ext uri="{FF2B5EF4-FFF2-40B4-BE49-F238E27FC236}">
                <a16:creationId xmlns:a16="http://schemas.microsoft.com/office/drawing/2014/main" id="{9D861DDB-F997-9F0B-8468-927C15C441C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Tytuł 8">
            <a:extLst>
              <a:ext uri="{FF2B5EF4-FFF2-40B4-BE49-F238E27FC236}">
                <a16:creationId xmlns:a16="http://schemas.microsoft.com/office/drawing/2014/main" id="{A5EBCBB3-AA26-9C26-2A52-AB8C29BDE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6458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4">
            <a:extLst>
              <a:ext uri="{FF2B5EF4-FFF2-40B4-BE49-F238E27FC236}">
                <a16:creationId xmlns:a16="http://schemas.microsoft.com/office/drawing/2014/main" id="{BDAF5E19-1494-A67A-F86B-BA5069B778BA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88D5CED6-FEBE-01ED-0FE0-E5DCE9A0CE7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2143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573692EE-EA42-211E-1D89-488B83C23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112EDF9-A84F-D339-01D4-8F5393C31E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47705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 (sala konferencyjna)">
  <a:themeElements>
    <a:clrScheme name="Niestandardowy 2">
      <a:dk1>
        <a:srgbClr val="003571"/>
      </a:dk1>
      <a:lt1>
        <a:sysClr val="window" lastClr="FFFFFF"/>
      </a:lt1>
      <a:dk2>
        <a:srgbClr val="003571"/>
      </a:dk2>
      <a:lt2>
        <a:srgbClr val="EBEBEB"/>
      </a:lt2>
      <a:accent1>
        <a:srgbClr val="C51414"/>
      </a:accent1>
      <a:accent2>
        <a:srgbClr val="77A43F"/>
      </a:accent2>
      <a:accent3>
        <a:srgbClr val="D3683F"/>
      </a:accent3>
      <a:accent4>
        <a:srgbClr val="009EE3"/>
      </a:accent4>
      <a:accent5>
        <a:srgbClr val="AF0A7F"/>
      </a:accent5>
      <a:accent6>
        <a:srgbClr val="006EAA"/>
      </a:accent6>
      <a:hlink>
        <a:srgbClr val="8F8F8F"/>
      </a:hlink>
      <a:folHlink>
        <a:srgbClr val="A5A5A5"/>
      </a:folHlink>
    </a:clrScheme>
    <a:fontScheme name="Niestandardowy 2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{F2188A18-949D-4BEE-9836-CAC576515F44}TF229edf6a-8a49-49ee-a0a6-503705294748f89fcdbb-63e82da682e1</Template>
  <TotalTime>334</TotalTime>
  <Words>3</Words>
  <Application>Microsoft Office PowerPoint</Application>
  <PresentationFormat>Panoramiczny</PresentationFormat>
  <Paragraphs>1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1" baseType="lpstr">
      <vt:lpstr>Aptos</vt:lpstr>
      <vt:lpstr>Calibri</vt:lpstr>
      <vt:lpstr>Wingdings</vt:lpstr>
      <vt:lpstr>Wingdings 3</vt:lpstr>
      <vt:lpstr>Jon (sala konferencyjna)</vt:lpstr>
      <vt:lpstr>Tytuł 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Ewa Deskur-Kalinowska</dc:creator>
  <cp:lastModifiedBy>Ewa Deskur-Kalinowska</cp:lastModifiedBy>
  <cp:revision>11</cp:revision>
  <dcterms:created xsi:type="dcterms:W3CDTF">2026-01-12T08:01:12Z</dcterms:created>
  <dcterms:modified xsi:type="dcterms:W3CDTF">2026-10-28T14:20:43Z</dcterms:modified>
</cp:coreProperties>
</file>