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2" r:id="rId4"/>
    <p:sldId id="263" r:id="rId5"/>
    <p:sldId id="259" r:id="rId6"/>
    <p:sldId id="264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73B57-0741-4906-8203-E3A3304ABDC4}" v="4" dt="2026-10-01T11:20:40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8020" autoAdjust="0"/>
    <p:restoredTop sz="94660"/>
  </p:normalViewPr>
  <p:slideViewPr>
    <p:cSldViewPr snapToGrid="0">
      <p:cViewPr varScale="1">
        <p:scale>
          <a:sx n="98" d="100"/>
          <a:sy n="98" d="100"/>
        </p:scale>
        <p:origin x="4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a Deskur-Kalinowska" userId="2510fadc-3010-4828-be55-7f38d6c397b5" providerId="ADAL" clId="{909CEC01-D3E2-4B1C-8845-631D75B7BE2B}"/>
    <pc:docChg chg="custSel modSld modMainMaster">
      <pc:chgData name="Ewa Deskur-Kalinowska" userId="2510fadc-3010-4828-be55-7f38d6c397b5" providerId="ADAL" clId="{909CEC01-D3E2-4B1C-8845-631D75B7BE2B}" dt="2026-10-01T11:20:42.042" v="111"/>
      <pc:docMkLst>
        <pc:docMk/>
      </pc:docMkLst>
      <pc:sldMasterChg chg="addSp delSp modSp mod setBg addSldLayout modSldLayout">
        <pc:chgData name="Ewa Deskur-Kalinowska" userId="2510fadc-3010-4828-be55-7f38d6c397b5" providerId="ADAL" clId="{909CEC01-D3E2-4B1C-8845-631D75B7BE2B}" dt="2026-10-01T11:20:42.042" v="111"/>
        <pc:sldMasterMkLst>
          <pc:docMk/>
          <pc:sldMasterMk cId="0" sldId="2147483648"/>
        </pc:sldMasterMkLst>
        <pc:spChg chg="add del mod">
          <ac:chgData name="Ewa Deskur-Kalinowska" userId="2510fadc-3010-4828-be55-7f38d6c397b5" providerId="ADAL" clId="{909CEC01-D3E2-4B1C-8845-631D75B7BE2B}" dt="2026-09-30T15:13:01.831" v="102"/>
          <ac:spMkLst>
            <pc:docMk/>
            <pc:sldMasterMk cId="0" sldId="2147483648"/>
            <ac:spMk id="6" creationId="{9EC0CF4C-D919-E6DE-0C3E-DAD439574A27}"/>
          </ac:spMkLst>
        </pc:spChg>
        <pc:sldLayoutChg chg="addSp delSp modSp mod">
          <pc:chgData name="Ewa Deskur-Kalinowska" userId="2510fadc-3010-4828-be55-7f38d6c397b5" providerId="ADAL" clId="{909CEC01-D3E2-4B1C-8845-631D75B7BE2B}" dt="2026-10-01T11:20:42.042" v="111"/>
          <pc:sldLayoutMkLst>
            <pc:docMk/>
            <pc:sldMasterMk cId="0" sldId="2147483648"/>
            <pc:sldLayoutMk cId="0" sldId="2147483649"/>
          </pc:sldLayoutMkLst>
          <pc:spChg chg="add del mod">
            <ac:chgData name="Ewa Deskur-Kalinowska" userId="2510fadc-3010-4828-be55-7f38d6c397b5" providerId="ADAL" clId="{909CEC01-D3E2-4B1C-8845-631D75B7BE2B}" dt="2026-10-01T11:20:39.909" v="108"/>
            <ac:spMkLst>
              <pc:docMk/>
              <pc:sldMasterMk cId="0" sldId="2147483648"/>
              <pc:sldLayoutMk cId="0" sldId="2147483649"/>
              <ac:spMk id="4" creationId="{EE77BAF5-8A03-5E5A-2B6D-7DAD2CEA5723}"/>
            </ac:spMkLst>
          </pc:spChg>
          <pc:spChg chg="add del mod">
            <ac:chgData name="Ewa Deskur-Kalinowska" userId="2510fadc-3010-4828-be55-7f38d6c397b5" providerId="ADAL" clId="{909CEC01-D3E2-4B1C-8845-631D75B7BE2B}" dt="2026-10-01T11:20:42.042" v="111"/>
            <ac:spMkLst>
              <pc:docMk/>
              <pc:sldMasterMk cId="0" sldId="2147483648"/>
              <pc:sldLayoutMk cId="0" sldId="2147483649"/>
              <ac:spMk id="6" creationId="{36005B89-07F0-6EB5-40AB-028869737DD5}"/>
            </ac:spMkLst>
          </pc:spChg>
        </pc:sldLayoutChg>
        <pc:sldLayoutChg chg="addSp delSp modSp mod">
          <pc:chgData name="Ewa Deskur-Kalinowska" userId="2510fadc-3010-4828-be55-7f38d6c397b5" providerId="ADAL" clId="{909CEC01-D3E2-4B1C-8845-631D75B7BE2B}" dt="2026-09-30T15:13:12.707" v="105"/>
          <pc:sldLayoutMkLst>
            <pc:docMk/>
            <pc:sldMasterMk cId="0" sldId="2147483648"/>
            <pc:sldLayoutMk cId="0" sldId="2147483650"/>
          </pc:sldLayoutMkLst>
          <pc:spChg chg="add del mod">
            <ac:chgData name="Ewa Deskur-Kalinowska" userId="2510fadc-3010-4828-be55-7f38d6c397b5" providerId="ADAL" clId="{909CEC01-D3E2-4B1C-8845-631D75B7BE2B}" dt="2026-09-30T15:13:12.707" v="105"/>
            <ac:spMkLst>
              <pc:docMk/>
              <pc:sldMasterMk cId="0" sldId="2147483648"/>
              <pc:sldLayoutMk cId="0" sldId="2147483650"/>
              <ac:spMk id="2" creationId="{A1E3C8C2-20D9-0AF0-61CB-4FAF65020658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862" y="1649357"/>
            <a:ext cx="3608114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99862" y="4586311"/>
            <a:ext cx="3703648" cy="861420"/>
          </a:xfrm>
        </p:spPr>
        <p:txBody>
          <a:bodyPr anchor="t"/>
          <a:lstStyle>
            <a:lvl1pPr marL="0" indent="0" algn="l">
              <a:buNone/>
              <a:defRPr b="1" cap="all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6F3B83B-62AE-8BEC-90B9-DF76255BFEC1}"/>
              </a:ext>
            </a:extLst>
          </p:cNvPr>
          <p:cNvSpPr txBox="1"/>
          <p:nvPr userDrawn="1"/>
        </p:nvSpPr>
        <p:spPr>
          <a:xfrm>
            <a:off x="8620217" y="16956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55B5F9B-0B1B-4FD7-B575-71A7C4594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1693E53-A7D7-4050-B859-B635375E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22" name="Grafika 21">
            <a:extLst>
              <a:ext uri="{FF2B5EF4-FFF2-40B4-BE49-F238E27FC236}">
                <a16:creationId xmlns:a16="http://schemas.microsoft.com/office/drawing/2014/main" id="{4EECA35E-DE68-4C8D-B9D5-ADB3D1713F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204512"/>
            <a:ext cx="12192000" cy="679450"/>
          </a:xfrm>
          <a:prstGeom prst="rect">
            <a:avLst/>
          </a:prstGeom>
        </p:spPr>
      </p:pic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F750D42C-75F6-4A7E-9714-5560949E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749B33F9-C2E0-4439-B225-3F94C3A8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25C546D-0A57-451B-8E78-796C658ECCD4}"/>
              </a:ext>
            </a:extLst>
          </p:cNvPr>
          <p:cNvSpPr txBox="1"/>
          <p:nvPr userDrawn="1"/>
        </p:nvSpPr>
        <p:spPr>
          <a:xfrm>
            <a:off x="3046863" y="3083973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pl-PL" dirty="0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471AD5BC-E7E3-4A7D-81B6-46AD895ECE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204512"/>
            <a:ext cx="12192000" cy="679450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06A31898-CADE-4BF7-8901-1AACEB9A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48FE8FF-23ED-47F7-AD8A-5A8D39CC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orównan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41CC2236-9AB2-4128-9070-A2F837E9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651B478-F859-4F44-9F49-1FAE0808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ko tytu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E9A774E-2589-4B3D-8FDE-C77D8130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8E80201-6EC1-4AD9-AFEB-0116CE64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2pPr>
            <a:lvl3pPr marL="12001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3pPr>
            <a:lvl4pPr marL="1543050" indent="-1714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4pPr>
            <a:lvl5pPr marL="2000250" indent="-1714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Footer Placeholder 5">
            <a:extLst>
              <a:ext uri="{FF2B5EF4-FFF2-40B4-BE49-F238E27FC236}">
                <a16:creationId xmlns:a16="http://schemas.microsoft.com/office/drawing/2014/main" id="{263FF1BF-93E2-4459-9CC2-C90D51087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7" name="Slide Number Placeholder 6">
            <a:extLst>
              <a:ext uri="{FF2B5EF4-FFF2-40B4-BE49-F238E27FC236}">
                <a16:creationId xmlns:a16="http://schemas.microsoft.com/office/drawing/2014/main" id="{86A5968C-1DEF-42C1-A9CF-04B2B256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35977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3556024" y="3657600"/>
            <a:ext cx="2052597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4EA73E0B-CE33-4A0C-AD38-6BF6F5BB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17063" y="1143000"/>
            <a:ext cx="3227193" cy="524883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96000" y="3657600"/>
            <a:ext cx="2052597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C26C8B7-7691-4ACF-85ED-4F56C061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207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9206" y="1143000"/>
            <a:ext cx="3227193" cy="524883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4362735" y="2743200"/>
            <a:ext cx="3907808" cy="364863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1A1E1D1-FA14-4FE8-8B81-9B147F41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B1DA690-19EA-4F1A-9F4F-C98B4770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783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5386" y="1327664"/>
            <a:ext cx="3907807" cy="49503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264890" y="2743200"/>
            <a:ext cx="3907808" cy="364863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1A1E1D1-FA14-4FE8-8B81-9B147F41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89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B1DA690-19EA-4F1A-9F4F-C98B4770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7432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podp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344B808C-A5A2-4132-AEE3-CF084A4F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0F404039-95F8-4AC5-A3A7-4F97CF4B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6" r:id="rId7"/>
    <p:sldLayoutId id="2147483668" r:id="rId8"/>
    <p:sldLayoutId id="2147483674" r:id="rId9"/>
    <p:sldLayoutId id="2147483675" r:id="rId10"/>
    <p:sldLayoutId id="2147483676" r:id="rId11"/>
    <p:sldLayoutId id="2147483661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D65CC52-E30D-4F52-ADA9-7F23FE842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861" y="1649357"/>
            <a:ext cx="3955597" cy="2677648"/>
          </a:xfrm>
        </p:spPr>
        <p:txBody>
          <a:bodyPr/>
          <a:lstStyle/>
          <a:p>
            <a:endParaRPr lang="pl-PL" sz="4800" dirty="0">
              <a:latin typeface="Aptos" panose="020B0004020202020204" pitchFamily="34" charset="0"/>
            </a:endParaRP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23C761B1-2F82-4198-A6B0-72E3765B14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174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5DEC3E-030E-4AB9-916B-12A2BBC04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5059A8-95AF-4874-9597-699C543AFB70}"/>
              </a:ext>
            </a:extLst>
          </p:cNvPr>
          <p:cNvSpPr txBox="1">
            <a:spLocks/>
          </p:cNvSpPr>
          <p:nvPr/>
        </p:nvSpPr>
        <p:spPr bwMode="gray">
          <a:xfrm>
            <a:off x="1140337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69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FAE3152D-0C13-4D54-9772-5FC4ED369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A024B0F1-8C59-4366-BD5E-9F43ECB6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8F107E-6738-4A93-A4B1-0AABB14D4B5C}"/>
              </a:ext>
            </a:extLst>
          </p:cNvPr>
          <p:cNvSpPr txBox="1">
            <a:spLocks/>
          </p:cNvSpPr>
          <p:nvPr/>
        </p:nvSpPr>
        <p:spPr bwMode="gray">
          <a:xfrm>
            <a:off x="1140337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81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B7723D54-2247-4527-AEEB-716088576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02B65E5-8063-4441-9BB0-B37B8EE19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12C7D9-EE0B-4920-A7CE-872AA20C40FA}"/>
              </a:ext>
            </a:extLst>
          </p:cNvPr>
          <p:cNvSpPr txBox="1">
            <a:spLocks/>
          </p:cNvSpPr>
          <p:nvPr/>
        </p:nvSpPr>
        <p:spPr bwMode="gray">
          <a:xfrm>
            <a:off x="1140337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7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77544C85-5712-40EE-A030-D605243B7E8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64E5476-26C3-4FD2-A42C-5859FEDD7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DF255F-CDE4-45DB-9F23-1017E000CDD9}"/>
              </a:ext>
            </a:extLst>
          </p:cNvPr>
          <p:cNvSpPr txBox="1">
            <a:spLocks/>
          </p:cNvSpPr>
          <p:nvPr/>
        </p:nvSpPr>
        <p:spPr bwMode="gray">
          <a:xfrm>
            <a:off x="5948643" y="11430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4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BFC19D02-50B7-4FD6-9717-FF25A3026E17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8530D06-0762-4E0C-8658-739507C9F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B7BB70D-B748-492D-BC3C-97E8B37E79F2}"/>
              </a:ext>
            </a:extLst>
          </p:cNvPr>
          <p:cNvSpPr txBox="1">
            <a:spLocks/>
          </p:cNvSpPr>
          <p:nvPr/>
        </p:nvSpPr>
        <p:spPr bwMode="gray">
          <a:xfrm>
            <a:off x="3421200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80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5">
            <a:extLst>
              <a:ext uri="{FF2B5EF4-FFF2-40B4-BE49-F238E27FC236}">
                <a16:creationId xmlns:a16="http://schemas.microsoft.com/office/drawing/2014/main" id="{7C199740-C51E-C1D3-AB8F-C98BFA0D20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771" b="7771"/>
          <a:stretch>
            <a:fillRect/>
          </a:stretch>
        </p:blipFill>
        <p:spPr>
          <a:xfrm>
            <a:off x="5415386" y="1327664"/>
            <a:ext cx="3907807" cy="49503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D7A5B928-F48F-C1DF-129E-708A6D0B9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890" y="2743200"/>
            <a:ext cx="3907808" cy="3648636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pl-PL" dirty="0"/>
              <a:t>Rat </a:t>
            </a:r>
            <a:r>
              <a:rPr lang="pl-PL" dirty="0" err="1"/>
              <a:t>eturecum</a:t>
            </a:r>
            <a:r>
              <a:rPr lang="pl-PL" dirty="0"/>
              <a:t> </a:t>
            </a:r>
            <a:r>
              <a:rPr lang="pl-PL" dirty="0" err="1"/>
              <a:t>volo</a:t>
            </a:r>
            <a:r>
              <a:rPr lang="pl-PL" dirty="0"/>
              <a:t> et </a:t>
            </a:r>
            <a:r>
              <a:rPr lang="pl-PL" dirty="0" err="1"/>
              <a:t>alicimp</a:t>
            </a:r>
            <a:r>
              <a:rPr lang="pl-PL" dirty="0"/>
              <a:t> </a:t>
            </a:r>
            <a:r>
              <a:rPr lang="pl-PL" dirty="0" err="1"/>
              <a:t>erciet</a:t>
            </a:r>
            <a:r>
              <a:rPr lang="pl-PL" dirty="0"/>
              <a:t> </a:t>
            </a:r>
            <a:r>
              <a:rPr lang="pl-PL" dirty="0" err="1"/>
              <a:t>quassitate</a:t>
            </a:r>
            <a:r>
              <a:rPr lang="pl-PL" dirty="0"/>
              <a:t> et </a:t>
            </a:r>
            <a:r>
              <a:rPr lang="pl-PL" dirty="0" err="1"/>
              <a:t>que</a:t>
            </a:r>
            <a:r>
              <a:rPr lang="pl-PL" dirty="0"/>
              <a:t> </a:t>
            </a:r>
            <a:r>
              <a:rPr lang="pl-PL" dirty="0" err="1"/>
              <a:t>rehenietur</a:t>
            </a:r>
            <a:r>
              <a:rPr lang="pl-PL" dirty="0"/>
              <a:t> </a:t>
            </a:r>
            <a:r>
              <a:rPr lang="pl-PL" dirty="0" err="1"/>
              <a:t>aborro</a:t>
            </a:r>
            <a:r>
              <a:rPr lang="pl-PL" dirty="0"/>
              <a:t> </a:t>
            </a:r>
            <a:r>
              <a:rPr lang="pl-PL" dirty="0" err="1"/>
              <a:t>tem</a:t>
            </a:r>
            <a:r>
              <a:rPr lang="pl-PL" dirty="0"/>
              <a:t> </a:t>
            </a:r>
            <a:r>
              <a:rPr lang="pl-PL" dirty="0" err="1"/>
              <a:t>nectem</a:t>
            </a:r>
            <a:r>
              <a:rPr lang="pl-PL" dirty="0"/>
              <a:t> </a:t>
            </a:r>
            <a:r>
              <a:rPr lang="pl-PL" dirty="0" err="1"/>
              <a:t>dendiss</a:t>
            </a:r>
            <a:r>
              <a:rPr lang="pl-PL" dirty="0"/>
              <a:t> </a:t>
            </a:r>
            <a:r>
              <a:rPr lang="pl-PL" dirty="0" err="1"/>
              <a:t>itiorep</a:t>
            </a:r>
            <a:r>
              <a:rPr lang="pl-PL" dirty="0"/>
              <a:t> </a:t>
            </a:r>
            <a:r>
              <a:rPr lang="pl-PL" dirty="0" err="1"/>
              <a:t>udaepel</a:t>
            </a:r>
            <a:r>
              <a:rPr lang="pl-PL" dirty="0"/>
              <a:t>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dirty="0" err="1"/>
              <a:t>ipiento</a:t>
            </a:r>
            <a:r>
              <a:rPr lang="pl-PL" dirty="0"/>
              <a:t> </a:t>
            </a:r>
            <a:r>
              <a:rPr lang="pl-PL" dirty="0" err="1"/>
              <a:t>idunt</a:t>
            </a:r>
            <a:r>
              <a:rPr lang="pl-PL" dirty="0"/>
              <a:t> </a:t>
            </a:r>
            <a:r>
              <a:rPr lang="pl-PL" dirty="0" err="1"/>
              <a:t>eossum</a:t>
            </a:r>
            <a:r>
              <a:rPr lang="pl-PL" dirty="0"/>
              <a:t> </a:t>
            </a:r>
            <a:r>
              <a:rPr lang="pl-PL" dirty="0" err="1"/>
              <a:t>quissed</a:t>
            </a:r>
            <a:r>
              <a:rPr lang="pl-PL" dirty="0"/>
              <a:t> </a:t>
            </a:r>
            <a:r>
              <a:rPr lang="pl-PL" dirty="0" err="1"/>
              <a:t>quidele</a:t>
            </a:r>
            <a:r>
              <a:rPr lang="pl-PL" dirty="0"/>
              <a:t> </a:t>
            </a:r>
            <a:r>
              <a:rPr lang="pl-PL" dirty="0" err="1"/>
              <a:t>stemodis</a:t>
            </a:r>
            <a:endParaRPr lang="pl-PL" dirty="0"/>
          </a:p>
          <a:p>
            <a:pPr marL="342900" indent="-342900">
              <a:buFont typeface="+mj-lt"/>
              <a:buAutoNum type="arabicPeriod"/>
            </a:pPr>
            <a:r>
              <a:rPr lang="pl-PL" dirty="0" err="1"/>
              <a:t>doluptatum</a:t>
            </a:r>
            <a:r>
              <a:rPr lang="pl-PL" dirty="0"/>
              <a:t>, </a:t>
            </a:r>
            <a:r>
              <a:rPr lang="pl-PL" dirty="0" err="1"/>
              <a:t>veliqui</a:t>
            </a:r>
            <a:r>
              <a:rPr lang="pl-PL" dirty="0"/>
              <a:t> </a:t>
            </a:r>
            <a:r>
              <a:rPr lang="pl-PL" dirty="0" err="1"/>
              <a:t>dolupta</a:t>
            </a:r>
            <a:r>
              <a:rPr lang="pl-PL" dirty="0"/>
              <a:t> </a:t>
            </a:r>
            <a:r>
              <a:rPr lang="pl-PL" dirty="0" err="1"/>
              <a:t>ssuntis</a:t>
            </a:r>
            <a:r>
              <a:rPr lang="pl-PL" dirty="0"/>
              <a:t> </a:t>
            </a:r>
            <a:r>
              <a:rPr lang="pl-PL" dirty="0" err="1"/>
              <a:t>doluptur</a:t>
            </a:r>
            <a:r>
              <a:rPr lang="pl-PL" dirty="0"/>
              <a:t> </a:t>
            </a:r>
            <a:r>
              <a:rPr lang="pl-PL" dirty="0" err="1"/>
              <a:t>rehene</a:t>
            </a:r>
            <a:r>
              <a:rPr lang="pl-PL" dirty="0"/>
              <a:t> </a:t>
            </a:r>
            <a:r>
              <a:rPr lang="pl-PL" dirty="0" err="1"/>
              <a:t>consed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doloribus</a:t>
            </a:r>
            <a:r>
              <a:rPr lang="pl-PL" dirty="0"/>
              <a:t> mil </a:t>
            </a:r>
            <a:r>
              <a:rPr lang="pl-PL" dirty="0" err="1"/>
              <a:t>ipsa</a:t>
            </a:r>
            <a:r>
              <a:rPr lang="pl-PL" dirty="0"/>
              <a:t> </a:t>
            </a:r>
            <a:r>
              <a:rPr lang="pl-PL" dirty="0" err="1"/>
              <a:t>volupta</a:t>
            </a:r>
            <a:r>
              <a:rPr lang="pl-PL" dirty="0"/>
              <a:t> </a:t>
            </a:r>
            <a:r>
              <a:rPr lang="pl-PL" dirty="0" err="1"/>
              <a:t>temperrorro</a:t>
            </a:r>
            <a:r>
              <a:rPr lang="pl-PL" dirty="0"/>
              <a:t> </a:t>
            </a:r>
            <a:r>
              <a:rPr lang="pl-PL" dirty="0" err="1"/>
              <a:t>esequi</a:t>
            </a:r>
            <a:r>
              <a:rPr lang="pl-PL" dirty="0"/>
              <a:t> </a:t>
            </a:r>
            <a:r>
              <a:rPr lang="pl-PL" dirty="0" err="1"/>
              <a:t>dolupta</a:t>
            </a:r>
            <a:r>
              <a:rPr lang="pl-PL" dirty="0"/>
              <a:t> aut </a:t>
            </a:r>
            <a:r>
              <a:rPr lang="pl-PL" dirty="0" err="1"/>
              <a:t>il</a:t>
            </a:r>
            <a:r>
              <a:rPr lang="pl-PL" dirty="0"/>
              <a:t> </a:t>
            </a:r>
            <a:r>
              <a:rPr lang="pl-PL" dirty="0" err="1"/>
              <a:t>expel</a:t>
            </a:r>
            <a:r>
              <a:rPr lang="pl-PL" dirty="0"/>
              <a:t> </a:t>
            </a:r>
            <a:r>
              <a:rPr lang="pl-PL" dirty="0" err="1"/>
              <a:t>etureri</a:t>
            </a:r>
            <a:r>
              <a:rPr lang="pl-PL" dirty="0"/>
              <a:t> </a:t>
            </a:r>
            <a:r>
              <a:rPr lang="pl-PL" dirty="0" err="1"/>
              <a:t>onsequam</a:t>
            </a:r>
            <a:r>
              <a:rPr lang="pl-PL" dirty="0"/>
              <a:t> </a:t>
            </a:r>
            <a:r>
              <a:rPr lang="pl-PL" dirty="0" err="1"/>
              <a:t>faciisc</a:t>
            </a:r>
            <a:r>
              <a:rPr lang="pl-PL" dirty="0"/>
              <a:t> </a:t>
            </a:r>
            <a:r>
              <a:rPr lang="pl-PL" dirty="0" err="1"/>
              <a:t>ipsumet</a:t>
            </a:r>
            <a:endParaRPr lang="pl-PL" dirty="0"/>
          </a:p>
          <a:p>
            <a:pPr marL="342900" indent="-342900">
              <a:buFont typeface="+mj-lt"/>
              <a:buAutoNum type="arabicPeriod"/>
            </a:pPr>
            <a:r>
              <a:rPr lang="pl-PL" dirty="0" err="1"/>
              <a:t>expliat</a:t>
            </a:r>
            <a:r>
              <a:rPr lang="pl-PL" dirty="0"/>
              <a:t> </a:t>
            </a:r>
            <a:r>
              <a:rPr lang="pl-PL" dirty="0" err="1"/>
              <a:t>inverum</a:t>
            </a:r>
            <a:r>
              <a:rPr lang="pl-PL" dirty="0"/>
              <a:t> qui </a:t>
            </a:r>
            <a:r>
              <a:rPr lang="pl-PL" dirty="0" err="1"/>
              <a:t>conempore</a:t>
            </a:r>
            <a:r>
              <a:rPr lang="pl-PL" dirty="0"/>
              <a:t> </a:t>
            </a:r>
            <a:r>
              <a:rPr lang="pl-PL" dirty="0" err="1"/>
              <a:t>prae</a:t>
            </a:r>
            <a:r>
              <a:rPr lang="pl-PL" dirty="0"/>
              <a:t> </a:t>
            </a:r>
            <a:r>
              <a:rPr lang="pl-PL" dirty="0" err="1"/>
              <a:t>volorerestem</a:t>
            </a:r>
            <a:r>
              <a:rPr lang="pl-PL" dirty="0"/>
              <a:t> </a:t>
            </a:r>
            <a:r>
              <a:rPr lang="pl-PL" dirty="0" err="1"/>
              <a:t>quaero</a:t>
            </a:r>
            <a:r>
              <a:rPr lang="pl-PL" dirty="0"/>
              <a:t> </a:t>
            </a:r>
            <a:r>
              <a:rPr lang="pl-PL" dirty="0" err="1"/>
              <a:t>oditi</a:t>
            </a:r>
            <a:r>
              <a:rPr lang="pl-PL" dirty="0"/>
              <a:t> a </a:t>
            </a:r>
            <a:r>
              <a:rPr lang="pl-PL" dirty="0" err="1"/>
              <a:t>volorer</a:t>
            </a:r>
            <a:r>
              <a:rPr lang="pl-PL" dirty="0"/>
              <a:t> </a:t>
            </a:r>
            <a:r>
              <a:rPr lang="pl-PL" dirty="0" err="1"/>
              <a:t>eptaes</a:t>
            </a:r>
            <a:r>
              <a:rPr lang="pl-PL" dirty="0"/>
              <a:t> </a:t>
            </a:r>
            <a:r>
              <a:rPr lang="pl-PL" dirty="0" err="1"/>
              <a:t>site</a:t>
            </a:r>
            <a:r>
              <a:rPr lang="pl-PL" dirty="0"/>
              <a:t> non </a:t>
            </a:r>
            <a:r>
              <a:rPr lang="pl-PL" dirty="0" err="1"/>
              <a:t>pliquatur</a:t>
            </a:r>
            <a:r>
              <a:rPr lang="pl-PL" dirty="0"/>
              <a:t> re, </a:t>
            </a:r>
            <a:r>
              <a:rPr lang="pl-PL" dirty="0" err="1"/>
              <a:t>nes</a:t>
            </a:r>
            <a:r>
              <a:rPr lang="pl-PL" dirty="0"/>
              <a:t> ant </a:t>
            </a:r>
            <a:r>
              <a:rPr lang="pl-PL" dirty="0" err="1"/>
              <a:t>eatempedis</a:t>
            </a:r>
            <a:r>
              <a:rPr lang="pl-PL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pl-PL" dirty="0" err="1"/>
              <a:t>harum</a:t>
            </a:r>
            <a:r>
              <a:rPr lang="pl-PL" dirty="0"/>
              <a:t> </a:t>
            </a:r>
            <a:r>
              <a:rPr lang="pl-PL" dirty="0" err="1"/>
              <a:t>ipsamus</a:t>
            </a:r>
            <a:r>
              <a:rPr lang="pl-PL" dirty="0"/>
              <a:t> </a:t>
            </a:r>
            <a:r>
              <a:rPr lang="pl-PL" dirty="0" err="1"/>
              <a:t>nullabo</a:t>
            </a:r>
            <a:r>
              <a:rPr lang="pl-PL" dirty="0"/>
              <a:t> </a:t>
            </a:r>
            <a:r>
              <a:rPr lang="pl-PL" dirty="0" err="1"/>
              <a:t>rerovita</a:t>
            </a:r>
            <a:r>
              <a:rPr lang="pl-PL" dirty="0"/>
              <a:t> </a:t>
            </a:r>
            <a:r>
              <a:rPr lang="pl-PL" dirty="0" err="1"/>
              <a:t>perrovid</a:t>
            </a:r>
            <a:r>
              <a:rPr lang="pl-PL" dirty="0"/>
              <a:t> et, </a:t>
            </a:r>
            <a:r>
              <a:rPr lang="pl-PL" dirty="0" err="1"/>
              <a:t>eseque</a:t>
            </a:r>
            <a:r>
              <a:rPr lang="pl-PL" dirty="0"/>
              <a:t> </a:t>
            </a:r>
            <a:r>
              <a:rPr lang="pl-PL" dirty="0" err="1"/>
              <a:t>anieniaest</a:t>
            </a:r>
            <a:endParaRPr lang="pl-PL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54AC39-15AA-11E2-A8F9-85E465143192}"/>
              </a:ext>
            </a:extLst>
          </p:cNvPr>
          <p:cNvSpPr txBox="1">
            <a:spLocks/>
          </p:cNvSpPr>
          <p:nvPr/>
        </p:nvSpPr>
        <p:spPr bwMode="gray">
          <a:xfrm>
            <a:off x="239587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5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3984BB1-D7B0-4D58-9C52-7CF1BF0E4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0D8B257-B69E-400C-9B7D-8550C33A55BC}"/>
              </a:ext>
            </a:extLst>
          </p:cNvPr>
          <p:cNvSpPr txBox="1">
            <a:spLocks/>
          </p:cNvSpPr>
          <p:nvPr/>
        </p:nvSpPr>
        <p:spPr bwMode="gray">
          <a:xfrm>
            <a:off x="1140337" y="1295400"/>
            <a:ext cx="3265951" cy="12313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dirty="0"/>
              <a:t>Edytuj tytuł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35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Niestandardowy 2">
      <a:dk1>
        <a:srgbClr val="003571"/>
      </a:dk1>
      <a:lt1>
        <a:sysClr val="window" lastClr="FFFFFF"/>
      </a:lt1>
      <a:dk2>
        <a:srgbClr val="003571"/>
      </a:dk2>
      <a:lt2>
        <a:srgbClr val="EBEBEB"/>
      </a:lt2>
      <a:accent1>
        <a:srgbClr val="C51414"/>
      </a:accent1>
      <a:accent2>
        <a:srgbClr val="77A43F"/>
      </a:accent2>
      <a:accent3>
        <a:srgbClr val="D3683F"/>
      </a:accent3>
      <a:accent4>
        <a:srgbClr val="009EE3"/>
      </a:accent4>
      <a:accent5>
        <a:srgbClr val="AF0A7F"/>
      </a:accent5>
      <a:accent6>
        <a:srgbClr val="006EAA"/>
      </a:accent6>
      <a:hlink>
        <a:srgbClr val="8F8F8F"/>
      </a:hlink>
      <a:folHlink>
        <a:srgbClr val="A5A5A5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{F2188A18-949D-4BEE-9836-CAC576515F44}TF229edf6a-8a49-49ee-a0a6-503705294748f89fcdbb-63e82da682e1</Template>
  <TotalTime>435</TotalTime>
  <Words>87</Words>
  <Application>Microsoft Office PowerPoint</Application>
  <PresentationFormat>Panoramiczny</PresentationFormat>
  <Paragraphs>11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Wingdings</vt:lpstr>
      <vt:lpstr>Wingdings 3</vt:lpstr>
      <vt:lpstr>Jon (sala konferencyjna)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Ewa Deskur-Kalinowska</dc:creator>
  <cp:lastModifiedBy>Ewa Deskur-Kalinowska</cp:lastModifiedBy>
  <cp:revision>11</cp:revision>
  <dcterms:created xsi:type="dcterms:W3CDTF">2026-01-12T08:01:12Z</dcterms:created>
  <dcterms:modified xsi:type="dcterms:W3CDTF">2026-10-01T11:20:42Z</dcterms:modified>
</cp:coreProperties>
</file>